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4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5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6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703" r:id="rId2"/>
    <p:sldMasterId id="2147483742" r:id="rId3"/>
    <p:sldMasterId id="2147483779" r:id="rId4"/>
    <p:sldMasterId id="2147483816" r:id="rId5"/>
    <p:sldMasterId id="2147483879" r:id="rId6"/>
    <p:sldMasterId id="2147483942" r:id="rId7"/>
  </p:sldMasterIdLst>
  <p:notesMasterIdLst>
    <p:notesMasterId r:id="rId33"/>
  </p:notesMasterIdLst>
  <p:sldIdLst>
    <p:sldId id="263" r:id="rId8"/>
    <p:sldId id="274" r:id="rId9"/>
    <p:sldId id="279" r:id="rId10"/>
    <p:sldId id="295" r:id="rId11"/>
    <p:sldId id="296" r:id="rId12"/>
    <p:sldId id="294" r:id="rId13"/>
    <p:sldId id="304" r:id="rId14"/>
    <p:sldId id="303" r:id="rId15"/>
    <p:sldId id="292" r:id="rId16"/>
    <p:sldId id="306" r:id="rId17"/>
    <p:sldId id="310" r:id="rId18"/>
    <p:sldId id="300" r:id="rId19"/>
    <p:sldId id="312" r:id="rId20"/>
    <p:sldId id="291" r:id="rId21"/>
    <p:sldId id="311" r:id="rId22"/>
    <p:sldId id="301" r:id="rId23"/>
    <p:sldId id="302" r:id="rId24"/>
    <p:sldId id="299" r:id="rId25"/>
    <p:sldId id="307" r:id="rId26"/>
    <p:sldId id="297" r:id="rId27"/>
    <p:sldId id="298" r:id="rId28"/>
    <p:sldId id="309" r:id="rId29"/>
    <p:sldId id="308" r:id="rId30"/>
    <p:sldId id="290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12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59" algn="l" defTabSz="91412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128" algn="l" defTabSz="91412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192" algn="l" defTabSz="91412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256" algn="l" defTabSz="91412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326" algn="l" defTabSz="91412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382" algn="l" defTabSz="91412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440" algn="l" defTabSz="91412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499" algn="l" defTabSz="91412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B1D6"/>
    <a:srgbClr val="FFCE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5" autoAdjust="0"/>
    <p:restoredTop sz="90015" autoAdjust="0"/>
  </p:normalViewPr>
  <p:slideViewPr>
    <p:cSldViewPr snapToGrid="0">
      <p:cViewPr varScale="1">
        <p:scale>
          <a:sx n="62" d="100"/>
          <a:sy n="62" d="100"/>
        </p:scale>
        <p:origin x="-643" y="-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010A2-9984-42E3-AE46-859D98AF62B5}" type="datetimeFigureOut">
              <a:rPr lang="en-US" smtClean="0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BEFFF-4B5E-426F-AA67-DDE194F8D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59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28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92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56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26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82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40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99" algn="l" defTabSz="91412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BEFFF-4B5E-426F-AA67-DDE194F8DF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69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9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99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99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99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8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99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99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9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8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9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83A08A86-51AE-8F4B-9F64-C05B91DD782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9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13" y="5057617"/>
            <a:ext cx="11061895" cy="384175"/>
          </a:xfrm>
          <a:prstGeom prst="rect">
            <a:avLst/>
          </a:prstGeom>
        </p:spPr>
        <p:txBody>
          <a:bodyPr lIns="121858" tIns="60929" rIns="121858" bIns="60929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3" y="5377613"/>
            <a:ext cx="11061895" cy="384175"/>
          </a:xfrm>
          <a:prstGeom prst="rect">
            <a:avLst/>
          </a:prstGeom>
        </p:spPr>
        <p:txBody>
          <a:bodyPr lIns="121858" tIns="60929" rIns="121858" bIns="60929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3" y="5697609"/>
            <a:ext cx="11061895" cy="384175"/>
          </a:xfrm>
          <a:prstGeom prst="rect">
            <a:avLst/>
          </a:prstGeom>
        </p:spPr>
        <p:txBody>
          <a:bodyPr lIns="121858" tIns="60929" rIns="121858" bIns="60929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41" y="4281951"/>
            <a:ext cx="11070167" cy="398668"/>
          </a:xfrm>
          <a:prstGeom prst="rect">
            <a:avLst/>
          </a:prstGeom>
        </p:spPr>
        <p:txBody>
          <a:bodyPr lIns="121858" tIns="60929" rIns="121858" bIns="60929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FFFFFE"/>
                </a:solidFill>
                <a:latin typeface="+mj-lt"/>
              </a:defRPr>
            </a:lvl1pPr>
            <a:lvl2pPr marL="406245" indent="0">
              <a:buNone/>
              <a:defRPr/>
            </a:lvl2pPr>
            <a:lvl3pPr marL="569686" indent="0">
              <a:buNone/>
              <a:defRPr/>
            </a:lvl3pPr>
            <a:lvl4pPr marL="688700" indent="0">
              <a:buNone/>
              <a:defRPr/>
            </a:lvl4pPr>
            <a:lvl5pPr marL="80136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283113" indent="-523042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982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430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32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799" indent="-22425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4137170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1104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1104" y="310896"/>
            <a:ext cx="4364736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273" y="3429000"/>
            <a:ext cx="9345731" cy="1466384"/>
          </a:xfrm>
        </p:spPr>
        <p:txBody>
          <a:bodyPr anchor="t">
            <a:spAutoFit/>
          </a:bodyPr>
          <a:lstStyle>
            <a:lvl1pPr marL="0" marR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6832" y="859536"/>
            <a:ext cx="484022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6832" y="859536"/>
            <a:ext cx="484022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273" y="728982"/>
            <a:ext cx="5799891" cy="55399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1617" y="311151"/>
            <a:ext cx="4357515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1987" y="311151"/>
            <a:ext cx="4357148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46617" y="311151"/>
            <a:ext cx="434481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767" y="311151"/>
            <a:ext cx="4363668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349320" y="311151"/>
            <a:ext cx="240876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49319" y="311151"/>
            <a:ext cx="2408764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46629" y="3028959"/>
            <a:ext cx="3335953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768" y="3028959"/>
            <a:ext cx="3354805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1968" y="3028959"/>
            <a:ext cx="536716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7781" y="3028959"/>
            <a:ext cx="5371355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349320" y="1683669"/>
            <a:ext cx="240876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49319" y="1676401"/>
            <a:ext cx="2408764" cy="344941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349320" y="5182964"/>
            <a:ext cx="240876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49319" y="5182964"/>
            <a:ext cx="2408764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1104" y="310905"/>
            <a:ext cx="11301984" cy="607539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512" y="310909"/>
            <a:ext cx="11299825" cy="6054185"/>
          </a:xfrm>
          <a:ln>
            <a:solidFill>
              <a:schemeClr val="bg2"/>
            </a:solidFill>
          </a:ln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marL="0" algn="r" defTabSz="814248" rtl="0" eaLnBrk="1" latinLnBrk="0" hangingPunct="1">
              <a:lnSpc>
                <a:spcPct val="100000"/>
              </a:lnSpc>
            </a:pPr>
            <a:r>
              <a:rPr lang="en-US" sz="7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n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n-lt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1920" y="-91440"/>
            <a:ext cx="1243584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55097" y="6124583"/>
            <a:ext cx="1049511" cy="416135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3793533" y="778669"/>
            <a:ext cx="7961376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26" tIns="45718" rIns="91426" bIns="45718" rtlCol="0" anchor="ctr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marL="0" algn="r" defTabSz="814248" rtl="0" eaLnBrk="1" latinLnBrk="0" hangingPunct="1">
              <a:lnSpc>
                <a:spcPct val="100000"/>
              </a:lnSpc>
            </a:pPr>
            <a:r>
              <a:rPr lang="en-US" sz="7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5831614" y="5844551"/>
            <a:ext cx="55257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153507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600295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6371333" y="5840203"/>
            <a:ext cx="219743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5958181" y="5840203"/>
            <a:ext cx="14328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490423" y="5654197"/>
            <a:ext cx="52044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636275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5779559" y="5525699"/>
            <a:ext cx="520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5925411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068062" y="5654197"/>
            <a:ext cx="55257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6213915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6359769" y="5525699"/>
            <a:ext cx="52687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6503050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6648903" y="5654197"/>
            <a:ext cx="52687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8417319" y="3708609"/>
            <a:ext cx="155488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32312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776644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9936032" y="3697607"/>
            <a:ext cx="618333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8773501" y="3697607"/>
            <a:ext cx="403183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7457284" y="3082440"/>
            <a:ext cx="146447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7867696" y="2930185"/>
            <a:ext cx="146447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8270883" y="2720834"/>
            <a:ext cx="146447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8681295" y="2930183"/>
            <a:ext cx="146447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9082659" y="3082453"/>
            <a:ext cx="155488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9493086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9903502" y="2720831"/>
            <a:ext cx="14825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10306681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10717097" y="3082453"/>
            <a:ext cx="148255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9591" y="3060493"/>
            <a:ext cx="2468644" cy="646331"/>
          </a:xfrm>
          <a:prstGeom prst="rect">
            <a:avLst/>
          </a:prstGeom>
          <a:noFill/>
        </p:spPr>
        <p:txBody>
          <a:bodyPr wrap="none" lIns="91426" tIns="45718" rIns="91426" bIns="45718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74449" indent="-29828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982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430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32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799" indent="-22425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5831614" y="5844551"/>
            <a:ext cx="55257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153507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600295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6371333" y="5840203"/>
            <a:ext cx="219743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958181" y="5840203"/>
            <a:ext cx="14328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490423" y="5654197"/>
            <a:ext cx="52044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636275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5779559" y="5525699"/>
            <a:ext cx="520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5925411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6068062" y="5654197"/>
            <a:ext cx="55257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6213915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6359769" y="5525699"/>
            <a:ext cx="52687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6503050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6648903" y="5654197"/>
            <a:ext cx="52687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9591" y="3060493"/>
            <a:ext cx="2468644" cy="646331"/>
          </a:xfrm>
          <a:prstGeom prst="rect">
            <a:avLst/>
          </a:prstGeom>
          <a:noFill/>
        </p:spPr>
        <p:txBody>
          <a:bodyPr wrap="none" lIns="91426" tIns="45718" rIns="91426" bIns="45718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8417319" y="3708609"/>
            <a:ext cx="155488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932312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776644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9936032" y="3697607"/>
            <a:ext cx="618333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8773501" y="3697607"/>
            <a:ext cx="403183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7457284" y="3082440"/>
            <a:ext cx="146447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7867696" y="2930185"/>
            <a:ext cx="146447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8270883" y="2720834"/>
            <a:ext cx="146447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8681295" y="2930183"/>
            <a:ext cx="146447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9082659" y="3082453"/>
            <a:ext cx="155488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9493086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9903502" y="2720831"/>
            <a:ext cx="14825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10306681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10717097" y="3082453"/>
            <a:ext cx="148255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/>
        </p:nvSpPr>
        <p:spPr>
          <a:xfrm>
            <a:off x="2431332" y="-3570592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0" y="-63772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5" name="Rounded Rectangle 64"/>
          <p:cNvSpPr/>
          <p:nvPr/>
        </p:nvSpPr>
        <p:spPr>
          <a:xfrm rot="10800000">
            <a:off x="1351721" y="424860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marL="0" algn="ctr" defTabSz="914241" rtl="0" eaLnBrk="1" latinLnBrk="0" hangingPunct="1"/>
            <a:endParaRPr lang="en-US" sz="1900" kern="1200" dirty="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780644" y="-291328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0807268" y="5699203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8" name="Rounded Rectangle 67"/>
          <p:cNvSpPr/>
          <p:nvPr/>
        </p:nvSpPr>
        <p:spPr>
          <a:xfrm rot="10800000">
            <a:off x="4048097" y="1516181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FFFFFF"/>
                </a:solidFill>
                <a:latin typeface="+mj-lt"/>
              </a:rPr>
              <a:t>© 2011 Cisco and/or its affiliates. All rights reserved.</a:t>
            </a:r>
            <a:endParaRPr lang="en-US" sz="7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ltGray">
          <a:xfrm>
            <a:off x="11591657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1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2" y="1236693"/>
            <a:ext cx="10816167" cy="2918779"/>
          </a:xfrm>
        </p:spPr>
        <p:txBody>
          <a:bodyPr/>
          <a:lstStyle>
            <a:lvl1pPr>
              <a:lnSpc>
                <a:spcPct val="90000"/>
              </a:lnSpc>
              <a:defRPr lang="en-US" sz="5500" b="0" kern="1200" spc="-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81"/>
            <a:ext cx="10816168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315180" y="4768865"/>
            <a:ext cx="10797117" cy="384175"/>
          </a:xfrm>
        </p:spPr>
        <p:txBody>
          <a:bodyPr/>
          <a:lstStyle>
            <a:lvl1pPr marL="0" indent="0">
              <a:buFontTx/>
              <a:buNone/>
              <a:defRPr lang="en-US" sz="19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15395" y="5232782"/>
            <a:ext cx="10816167" cy="384175"/>
          </a:xfrm>
        </p:spPr>
        <p:txBody>
          <a:bodyPr/>
          <a:lstStyle>
            <a:lvl1pPr marL="0" indent="0">
              <a:buFontTx/>
              <a:buNone/>
              <a:defRPr lang="en-US" sz="15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72" name="Group 38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25924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6323" y="127032"/>
            <a:ext cx="11451815" cy="838200"/>
          </a:xfrm>
          <a:prstGeom prst="rect">
            <a:avLst/>
          </a:prstGeom>
        </p:spPr>
        <p:txBody>
          <a:bodyPr vert="horz" lIns="82283" tIns="45718" rIns="82283" bIns="45718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56265"/>
      </p:ext>
    </p:extLst>
  </p:cSld>
  <p:clrMapOvr>
    <a:masterClrMapping/>
  </p:clrMapOvr>
  <p:transition>
    <p:wipe dir="r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1785600" cy="838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19211"/>
            <a:ext cx="11582400" cy="472757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3731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39" y="4281951"/>
            <a:ext cx="11070167" cy="398668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4D4D4D"/>
                </a:solidFill>
                <a:latin typeface="+mj-lt"/>
              </a:defRPr>
            </a:lvl1pPr>
            <a:lvl2pPr marL="406255" indent="0">
              <a:buNone/>
              <a:defRPr/>
            </a:lvl2pPr>
            <a:lvl3pPr marL="569700" indent="0">
              <a:buNone/>
              <a:defRPr/>
            </a:lvl3pPr>
            <a:lvl4pPr marL="688717" indent="0">
              <a:buNone/>
              <a:defRPr/>
            </a:lvl4pPr>
            <a:lvl5pPr marL="80138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11" y="5057614"/>
            <a:ext cx="11061895" cy="384175"/>
          </a:xfrm>
          <a:prstGeom prst="rect">
            <a:avLst/>
          </a:prstGeom>
        </p:spPr>
        <p:txBody>
          <a:bodyPr lIns="121861" tIns="60930" rIns="121861" bIns="60930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6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1" y="5377610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1" y="5697606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pic>
        <p:nvPicPr>
          <p:cNvPr id="11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2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85" y="427573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818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9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1453" y="6323887"/>
            <a:ext cx="294051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9" tIns="41054" rIns="82089" bIns="41054" anchor="b">
            <a:spAutoFit/>
          </a:bodyPr>
          <a:lstStyle/>
          <a:p>
            <a:pPr algn="r" defTabSz="8140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0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89" tIns="41054" rIns="82089" bIns="41054" anchor="b">
            <a:spAutoFit/>
          </a:bodyPr>
          <a:lstStyle/>
          <a:p>
            <a:pPr defTabSz="8140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2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40480" y="5948637"/>
            <a:ext cx="798785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919" y="5948637"/>
            <a:ext cx="630620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2263" y="5948637"/>
            <a:ext cx="630620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8676" y="831281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1095956" y="471678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776675" y="198120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6493" y="6614160"/>
            <a:ext cx="1040416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4276" y="661416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988" y="6719461"/>
            <a:ext cx="88339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5548" y="6668603"/>
            <a:ext cx="1039141" cy="55463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61112" y="1025245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9187" y="1731826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455084" y="6708756"/>
            <a:ext cx="1040416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7668" y="8318272"/>
            <a:ext cx="1040416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3000" y="1731826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7876" y="198120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" y="1"/>
            <a:ext cx="1217201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335165" y="6570867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335165" y="6570867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77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201" y="1248239"/>
            <a:ext cx="10816167" cy="2907239"/>
          </a:xfrm>
        </p:spPr>
        <p:txBody>
          <a:bodyPr/>
          <a:lstStyle>
            <a:lvl1pPr algn="l" defTabSz="9142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335165" y="6570867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40480" y="5562601"/>
            <a:ext cx="798785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919" y="5638801"/>
            <a:ext cx="630620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2263" y="5562601"/>
            <a:ext cx="630620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8676" y="831281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1095956" y="471678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776675" y="198120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61112" y="1025245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9187" y="1731826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3000" y="1731826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7876" y="198120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9989" y="1"/>
            <a:ext cx="1217201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335165" y="6570867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335165" y="6570867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77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201" y="1248239"/>
            <a:ext cx="10816167" cy="2907239"/>
          </a:xfrm>
        </p:spPr>
        <p:txBody>
          <a:bodyPr/>
          <a:lstStyle>
            <a:lvl1pPr algn="l" defTabSz="9142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335165" y="6570867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2431332" y="-3570592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351721" y="424860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marL="0" algn="ctr" defTabSz="914241" rtl="0" eaLnBrk="1" latinLnBrk="0" hangingPunct="1"/>
            <a:endParaRPr lang="en-US" sz="19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780644" y="-291328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807268" y="5699203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4048097" y="1516181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1" y="1236693"/>
            <a:ext cx="10816167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78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2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706" y="1797051"/>
            <a:ext cx="5201497" cy="411079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04636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67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66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3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13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04636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67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66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3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13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32668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2431332" y="3308951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23669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351721" y="424860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marL="0" algn="ctr" defTabSz="914241" rtl="0" eaLnBrk="1" latinLnBrk="0" hangingPunct="1"/>
            <a:endParaRPr lang="en-US" sz="19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0644" y="-205602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807268" y="2783794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4048097" y="17439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1" y="1236693"/>
            <a:ext cx="10816167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78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2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500" y="3106740"/>
            <a:ext cx="1130300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89820" y="3020520"/>
            <a:ext cx="11592393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1" y="399145"/>
            <a:ext cx="10816167" cy="2407043"/>
          </a:xfrm>
        </p:spPr>
        <p:txBody>
          <a:bodyPr/>
          <a:lstStyle>
            <a:lvl1pPr algn="l" defTabSz="91424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500" b="0" kern="1200" spc="-151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79" y="432215"/>
            <a:ext cx="11451815" cy="838200"/>
          </a:xfrm>
        </p:spPr>
        <p:txBody>
          <a:bodyPr/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17" y="1441355"/>
            <a:ext cx="11438467" cy="452765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3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79" y="432215"/>
            <a:ext cx="11451815" cy="838200"/>
          </a:xfrm>
        </p:spPr>
        <p:txBody>
          <a:bodyPr/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27" y="1339747"/>
            <a:ext cx="5496567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5718" y="1339747"/>
            <a:ext cx="5496567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6645641" y="1411253"/>
            <a:ext cx="5012960" cy="479399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79" y="432215"/>
            <a:ext cx="11451815" cy="838200"/>
          </a:xfrm>
        </p:spPr>
        <p:txBody>
          <a:bodyPr/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27" y="1339747"/>
            <a:ext cx="5471583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3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61632" y="1747685"/>
            <a:ext cx="4315968" cy="646331"/>
          </a:xfrm>
        </p:spPr>
        <p:txBody>
          <a:bodyPr>
            <a:spAutoFit/>
          </a:bodyPr>
          <a:lstStyle>
            <a:lvl1pPr marL="114281" indent="-114281" algn="l" defTabSz="914241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080576" y="4735552"/>
            <a:ext cx="4315968" cy="338555"/>
          </a:xfrm>
          <a:noFill/>
        </p:spPr>
        <p:txBody>
          <a:bodyPr vert="horz" wrap="square" lIns="91426" tIns="45718" rIns="91426" bIns="45718" rtlCol="0">
            <a:spAutoFit/>
          </a:bodyPr>
          <a:lstStyle>
            <a:lvl1pPr marL="114281" marR="0" indent="-114281" algn="l" defTabSz="9142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281" marR="0" lvl="0" indent="-114281" algn="l" defTabSz="9142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335166" y="6570863"/>
            <a:ext cx="3424036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marL="0" algn="l" defTabSz="814248" rtl="0" eaLnBrk="1" latinLnBrk="0" hangingPunct="1">
              <a:lnSpc>
                <a:spcPct val="100000"/>
              </a:lnSpc>
            </a:pPr>
            <a:r>
              <a:rPr lang="en-US" sz="700" kern="1200" dirty="0" smtClean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© 2010 Cisco and/or its affiliates. All rights reserved.</a:t>
            </a:r>
            <a:endParaRPr lang="en-US" sz="700" kern="1200" dirty="0">
              <a:solidFill>
                <a:srgbClr val="C0C0C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7658" y="1335316"/>
            <a:ext cx="111745" cy="496146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79" y="432215"/>
            <a:ext cx="11451815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69" y="301752"/>
            <a:ext cx="5498592" cy="838200"/>
          </a:xfrm>
        </p:spPr>
        <p:txBody>
          <a:bodyPr vert="horz" lIns="82283" tIns="45718" rIns="82283" bIns="45718" rtlCol="0" anchor="t" anchorCtr="0">
            <a:noAutofit/>
          </a:bodyPr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425184" y="310896"/>
            <a:ext cx="5193792" cy="841248"/>
          </a:xfrm>
        </p:spPr>
        <p:txBody>
          <a:bodyPr vert="horz" lIns="82283" tIns="45718" rIns="82283" bIns="45718" rtlCol="0" anchor="t" anchorCtr="0">
            <a:noAutofit/>
          </a:bodyPr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607" y="1600200"/>
            <a:ext cx="5522976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888" indent="-228562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5184" y="1600200"/>
            <a:ext cx="5340096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888" indent="-228562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30479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66" y="6570863"/>
            <a:ext cx="3424036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marL="0" algn="l" defTabSz="814248" rtl="0" eaLnBrk="1" latinLnBrk="0" hangingPunct="1">
              <a:lnSpc>
                <a:spcPct val="100000"/>
              </a:lnSpc>
            </a:pPr>
            <a:r>
              <a:rPr lang="en-US" sz="700" kern="1200" dirty="0" smtClean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© 2010 Cisco and/or its affiliates. All rights reserved.</a:t>
            </a:r>
            <a:endParaRPr lang="en-US" sz="700" kern="1200" dirty="0">
              <a:solidFill>
                <a:srgbClr val="C0C0C0"/>
              </a:solidFill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420101" y="98375"/>
            <a:ext cx="3511296" cy="1152144"/>
          </a:xfrm>
        </p:spPr>
        <p:txBody>
          <a:bodyPr anchor="b">
            <a:noAutofit/>
          </a:bodyPr>
          <a:lstStyle>
            <a:lvl1pPr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89820" y="6355838"/>
            <a:ext cx="11592393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87877" y="98377"/>
            <a:ext cx="3560233" cy="1150939"/>
          </a:xfrm>
        </p:spPr>
        <p:txBody>
          <a:bodyPr anchor="b">
            <a:noAutofit/>
          </a:bodyPr>
          <a:lstStyle>
            <a:lvl1pPr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94201" y="98375"/>
            <a:ext cx="3462528" cy="1152144"/>
          </a:xfrm>
        </p:spPr>
        <p:txBody>
          <a:bodyPr anchor="b">
            <a:noAutofit/>
          </a:bodyPr>
          <a:lstStyle>
            <a:lvl1pPr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968" y="1600207"/>
            <a:ext cx="3496733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9976" y="1600201"/>
            <a:ext cx="3458633" cy="4362451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401052" y="1600201"/>
            <a:ext cx="3511549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50879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38679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39122"/>
            <a:ext cx="12192000" cy="27189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 smtClean="0"/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96" y="439711"/>
            <a:ext cx="11422992" cy="838200"/>
          </a:xfrm>
        </p:spPr>
        <p:txBody>
          <a:bodyPr/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695" y="1476375"/>
            <a:ext cx="11252615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6062125"/>
            <a:ext cx="9948333" cy="276999"/>
          </a:xfrm>
        </p:spPr>
        <p:txBody>
          <a:bodyPr wrap="square" anchor="b" anchorCtr="0">
            <a:spAutoFit/>
          </a:bodyPr>
          <a:lstStyle>
            <a:lvl1pPr algn="l" defTabSz="80472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2" y="5430244"/>
            <a:ext cx="11411597" cy="838200"/>
          </a:xfrm>
        </p:spPr>
        <p:txBody>
          <a:bodyPr vert="horz" lIns="82283" tIns="45718" rIns="82283" bIns="45718" rtlCol="0" anchor="b" anchorCtr="0">
            <a:noAutofit/>
          </a:bodyPr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1600200"/>
            <a:ext cx="5340096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8336" y="1947672"/>
            <a:ext cx="4572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1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7" y="403357"/>
            <a:ext cx="4954660" cy="1101929"/>
          </a:xfrm>
          <a:prstGeom prst="rect">
            <a:avLst/>
          </a:prstGeom>
        </p:spPr>
        <p:txBody>
          <a:bodyPr lIns="82257" tIns="45714" rIns="82257" bIns="45714" rtlCol="0">
            <a:noAutofit/>
          </a:bodyPr>
          <a:lstStyle>
            <a:lvl1pPr algn="l" defTabSz="91399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300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7" y="403341"/>
            <a:ext cx="4954660" cy="1101928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marR="0" indent="0" algn="l" defTabSz="9139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300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7" y="1797051"/>
            <a:ext cx="4954660" cy="411079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04636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67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66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3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13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7" y="1797051"/>
            <a:ext cx="4954660" cy="411079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04636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67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66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3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13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0002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2" y="5430244"/>
            <a:ext cx="11411597" cy="838200"/>
          </a:xfrm>
        </p:spPr>
        <p:txBody>
          <a:bodyPr vert="horz" lIns="82283" tIns="45718" rIns="82283" bIns="45718" rtlCol="0" anchor="b" anchorCtr="0">
            <a:noAutofit/>
          </a:bodyPr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5852170"/>
            <a:ext cx="10816168" cy="384175"/>
          </a:xfrm>
        </p:spPr>
        <p:txBody>
          <a:bodyPr>
            <a:normAutofit/>
          </a:bodyPr>
          <a:lstStyle>
            <a:lvl1pPr mar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618" y="649224"/>
            <a:ext cx="10816167" cy="4480560"/>
          </a:xfrm>
        </p:spPr>
        <p:txBody>
          <a:bodyPr/>
          <a:lstStyle>
            <a:lvl1pPr marL="233322" indent="-233322" algn="l" defTabSz="91424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89820" y="6355838"/>
            <a:ext cx="11592393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269" y="1918750"/>
            <a:ext cx="5489928" cy="3020519"/>
          </a:xfrm>
        </p:spPr>
        <p:txBody>
          <a:bodyPr vert="horz" lIns="82283" tIns="45718" rIns="82283" bIns="45718" rtlCol="0" anchor="ctr" anchorCtr="0">
            <a:noAutofit/>
          </a:bodyPr>
          <a:lstStyle>
            <a:lvl1pPr marL="0" indent="0" algn="l" defTabSz="91424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5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59" y="310896"/>
            <a:ext cx="5193792" cy="6208776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571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87" y="4279402"/>
            <a:ext cx="6246489" cy="384175"/>
          </a:xfrm>
        </p:spPr>
        <p:txBody>
          <a:bodyPr vert="horz" lIns="91426" tIns="45718" rIns="91426" bIns="45718" rtlCol="0">
            <a:normAutofit/>
          </a:bodyPr>
          <a:lstStyle>
            <a:lvl1pPr mar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455087" y="311153"/>
            <a:ext cx="1211156" cy="480227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268" y="3282704"/>
            <a:ext cx="6283409" cy="1022351"/>
          </a:xfrm>
        </p:spPr>
        <p:txBody>
          <a:bodyPr vert="horz" lIns="82283" tIns="45718" rIns="82283" bIns="45718" rtlCol="0" anchor="b" anchorCtr="0">
            <a:noAutofit/>
          </a:bodyPr>
          <a:lstStyle>
            <a:lvl1pPr marL="0" indent="0" algn="l" defTabSz="91424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7167" y="1917701"/>
            <a:ext cx="3568700" cy="2889251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6933" y="6141730"/>
            <a:ext cx="12208933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 smtClean="0"/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2431332" y="-3578088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645216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351721" y="-645216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marL="0" algn="ctr" defTabSz="914241" rtl="0" eaLnBrk="1" latinLnBrk="0" hangingPunct="1"/>
            <a:endParaRPr lang="en-US" sz="19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500827" y="1711195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7268" y="834895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8097" y="-337764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92" y="484633"/>
            <a:ext cx="11673504" cy="4372131"/>
          </a:xfrm>
        </p:spPr>
        <p:txBody>
          <a:bodyPr anchor="b" anchorCtr="0"/>
          <a:lstStyle>
            <a:lvl1pPr marL="174597" indent="-174597">
              <a:buFont typeface="Arial" pitchFamily="34" charset="0"/>
              <a:buChar char="“"/>
              <a:defRPr sz="55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50215" y="6569131"/>
            <a:ext cx="1083988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11532228" y="6565027"/>
            <a:ext cx="347721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1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10350215" y="6569131"/>
            <a:ext cx="1083988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11532228" y="6565027"/>
            <a:ext cx="347721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1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3034" y="5358905"/>
            <a:ext cx="11432913" cy="614363"/>
          </a:xfrm>
        </p:spPr>
        <p:txBody>
          <a:bodyPr vert="horz" lIns="91426" tIns="45718" rIns="91426" bIns="45718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2500" y="795528"/>
            <a:ext cx="713232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22500" y="4794355"/>
            <a:ext cx="7130069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3653" y="795528"/>
            <a:ext cx="7105651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7" y="4873439"/>
            <a:ext cx="6765427" cy="838200"/>
          </a:xfrm>
        </p:spPr>
        <p:txBody>
          <a:bodyPr anchor="ctr"/>
          <a:lstStyle>
            <a:lvl1pPr>
              <a:defRPr sz="27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1104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1104" y="310896"/>
            <a:ext cx="4364736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273" y="3429000"/>
            <a:ext cx="9345731" cy="1466384"/>
          </a:xfrm>
        </p:spPr>
        <p:txBody>
          <a:bodyPr anchor="t">
            <a:spAutoFit/>
          </a:bodyPr>
          <a:lstStyle>
            <a:lvl1pPr marL="0" marR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6832" y="859536"/>
            <a:ext cx="484022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6832" y="859536"/>
            <a:ext cx="484022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273" y="728982"/>
            <a:ext cx="5799891" cy="55399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1617" y="311151"/>
            <a:ext cx="4357515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1987" y="311151"/>
            <a:ext cx="4357148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46617" y="311151"/>
            <a:ext cx="434481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767" y="311151"/>
            <a:ext cx="4363668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349320" y="311151"/>
            <a:ext cx="240876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49319" y="311151"/>
            <a:ext cx="2408764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46628" y="3028959"/>
            <a:ext cx="3335953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768" y="3028959"/>
            <a:ext cx="3354805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1968" y="3028959"/>
            <a:ext cx="536716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7781" y="3028959"/>
            <a:ext cx="5371355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349320" y="1683668"/>
            <a:ext cx="240876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49319" y="1676401"/>
            <a:ext cx="2408764" cy="344941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349320" y="5182964"/>
            <a:ext cx="240876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49319" y="5182964"/>
            <a:ext cx="2408764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1104" y="310905"/>
            <a:ext cx="11301984" cy="607539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510" y="310906"/>
            <a:ext cx="11299825" cy="6054185"/>
          </a:xfrm>
          <a:ln>
            <a:solidFill>
              <a:schemeClr val="bg2"/>
            </a:solidFill>
          </a:ln>
        </p:spPr>
        <p:txBody>
          <a:bodyPr vert="horz" lIns="91426" tIns="45718" rIns="91426" bIns="45718" rtlCol="0" anchor="ctr" anchorCtr="0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marL="0" algn="r" defTabSz="814248" rtl="0" eaLnBrk="1" latinLnBrk="0" hangingPunct="1">
              <a:lnSpc>
                <a:spcPct val="100000"/>
              </a:lnSpc>
            </a:pPr>
            <a:r>
              <a:rPr lang="en-US" sz="7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n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n-lt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1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1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69" y="304444"/>
            <a:ext cx="3116145" cy="1027281"/>
          </a:xfrm>
          <a:prstGeom prst="rect">
            <a:avLst/>
          </a:prstGeom>
        </p:spPr>
        <p:txBody>
          <a:bodyPr lIns="121858" tIns="60929" rIns="121858" bIns="60929" anchor="b" anchorCtr="0">
            <a:noAutofit/>
          </a:bodyPr>
          <a:lstStyle>
            <a:lvl1pPr marL="0" marR="0" indent="0" algn="l" defTabSz="9139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56" y="303804"/>
            <a:ext cx="3116145" cy="1027281"/>
          </a:xfrm>
          <a:prstGeom prst="rect">
            <a:avLst/>
          </a:prstGeom>
        </p:spPr>
        <p:txBody>
          <a:bodyPr lIns="121858" tIns="60929" rIns="121858" bIns="60929" anchor="b" anchorCtr="0">
            <a:noAutofit/>
          </a:bodyPr>
          <a:lstStyle>
            <a:lvl1pPr marL="0" marR="0" indent="0" algn="l" defTabSz="9139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102" y="293989"/>
            <a:ext cx="3116145" cy="1027281"/>
          </a:xfrm>
          <a:prstGeom prst="rect">
            <a:avLst/>
          </a:prstGeom>
        </p:spPr>
        <p:txBody>
          <a:bodyPr lIns="121858" tIns="60929" rIns="121858" bIns="60929" anchor="b" anchorCtr="0">
            <a:noAutofit/>
          </a:bodyPr>
          <a:lstStyle>
            <a:lvl1pPr marL="0" marR="0" indent="0" algn="l" defTabSz="91399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3" y="1601459"/>
            <a:ext cx="3116147" cy="441987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10984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698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10984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698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5" y="1600428"/>
            <a:ext cx="3116147" cy="441987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10984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698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258287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1920" y="-91440"/>
            <a:ext cx="1243584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55095" y="6124583"/>
            <a:ext cx="1049511" cy="416135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3793533" y="778669"/>
            <a:ext cx="7961376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26" tIns="45718" rIns="91426" bIns="45718" rtlCol="0" anchor="ctr">
            <a:normAutofit/>
          </a:bodyPr>
          <a:lstStyle>
            <a:lvl1pPr marL="0" indent="0" algn="ctr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marL="0" algn="r" defTabSz="814248" rtl="0" eaLnBrk="1" latinLnBrk="0" hangingPunct="1">
              <a:lnSpc>
                <a:spcPct val="100000"/>
              </a:lnSpc>
            </a:pPr>
            <a:r>
              <a:rPr lang="en-US" sz="7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5831613" y="5844551"/>
            <a:ext cx="55257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153507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600295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6371331" y="5840203"/>
            <a:ext cx="219743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5958181" y="5840203"/>
            <a:ext cx="14328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490423" y="5654197"/>
            <a:ext cx="52044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636275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5779559" y="5525698"/>
            <a:ext cx="520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5925411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068061" y="5654197"/>
            <a:ext cx="55257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6213914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6359767" y="5525698"/>
            <a:ext cx="52687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6503049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6648902" y="5654197"/>
            <a:ext cx="52687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8417319" y="3708605"/>
            <a:ext cx="155488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32312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776644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9936032" y="3697607"/>
            <a:ext cx="618333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8773499" y="3697607"/>
            <a:ext cx="403183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7457283" y="3082440"/>
            <a:ext cx="146447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7867695" y="2930181"/>
            <a:ext cx="146447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8270882" y="2720833"/>
            <a:ext cx="146447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8681294" y="2930183"/>
            <a:ext cx="146447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9082659" y="3082450"/>
            <a:ext cx="155488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9493085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9903501" y="2720831"/>
            <a:ext cx="14825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10306679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10717095" y="3082450"/>
            <a:ext cx="148255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9591" y="3060489"/>
            <a:ext cx="2468644" cy="646331"/>
          </a:xfrm>
          <a:prstGeom prst="rect">
            <a:avLst/>
          </a:prstGeom>
          <a:noFill/>
        </p:spPr>
        <p:txBody>
          <a:bodyPr wrap="none" lIns="91426" tIns="45718" rIns="91426" bIns="45718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5831613" y="5844551"/>
            <a:ext cx="55257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153507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600295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6371331" y="5840203"/>
            <a:ext cx="219743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958181" y="5840203"/>
            <a:ext cx="14328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490423" y="5654197"/>
            <a:ext cx="52044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636275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5779559" y="5525698"/>
            <a:ext cx="520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5925411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6068061" y="5654197"/>
            <a:ext cx="55257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6213914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6359767" y="5525698"/>
            <a:ext cx="52687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6503049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6648902" y="5654197"/>
            <a:ext cx="52687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9591" y="3060489"/>
            <a:ext cx="2468644" cy="646331"/>
          </a:xfrm>
          <a:prstGeom prst="rect">
            <a:avLst/>
          </a:prstGeom>
          <a:noFill/>
        </p:spPr>
        <p:txBody>
          <a:bodyPr wrap="none" lIns="91426" tIns="45718" rIns="91426" bIns="45718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8417319" y="3708605"/>
            <a:ext cx="155488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932312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776644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9936032" y="3697607"/>
            <a:ext cx="618333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8773499" y="3697607"/>
            <a:ext cx="403183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7457283" y="3082440"/>
            <a:ext cx="146447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7867695" y="2930181"/>
            <a:ext cx="146447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8270882" y="2720833"/>
            <a:ext cx="146447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8681294" y="2930183"/>
            <a:ext cx="146447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9082659" y="3082450"/>
            <a:ext cx="155488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9493085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9903501" y="2720831"/>
            <a:ext cx="14825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10306679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10717095" y="3082450"/>
            <a:ext cx="148255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91426" tIns="45718" rIns="91426" bIns="45718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/>
        </p:nvSpPr>
        <p:spPr>
          <a:xfrm>
            <a:off x="2431332" y="-3570592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0" y="-63772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5" name="Rounded Rectangle 64"/>
          <p:cNvSpPr/>
          <p:nvPr/>
        </p:nvSpPr>
        <p:spPr>
          <a:xfrm rot="10800000">
            <a:off x="1351721" y="424860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marL="0" algn="ctr" defTabSz="914241" rtl="0" eaLnBrk="1" latinLnBrk="0" hangingPunct="1"/>
            <a:endParaRPr lang="en-US" sz="1900" kern="1200" dirty="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780644" y="-291328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0807268" y="5699203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8" name="Rounded Rectangle 67"/>
          <p:cNvSpPr/>
          <p:nvPr/>
        </p:nvSpPr>
        <p:spPr>
          <a:xfrm rot="10800000">
            <a:off x="4048097" y="1516181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FFFFFF"/>
                </a:solidFill>
                <a:latin typeface="+mj-lt"/>
              </a:rPr>
              <a:t>© 2011 Cisco and/or its affiliates. All rights reserved.</a:t>
            </a:r>
            <a:endParaRPr lang="en-US" sz="7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ltGray">
          <a:xfrm>
            <a:off x="11591655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1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1" y="1236693"/>
            <a:ext cx="10816167" cy="2918779"/>
          </a:xfrm>
        </p:spPr>
        <p:txBody>
          <a:bodyPr/>
          <a:lstStyle>
            <a:lvl1pPr>
              <a:lnSpc>
                <a:spcPct val="90000"/>
              </a:lnSpc>
              <a:defRPr lang="en-US" sz="5500" b="0" kern="1200" spc="-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78"/>
            <a:ext cx="10816168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315180" y="4768862"/>
            <a:ext cx="10797117" cy="384175"/>
          </a:xfrm>
        </p:spPr>
        <p:txBody>
          <a:bodyPr/>
          <a:lstStyle>
            <a:lvl1pPr marL="0" indent="0">
              <a:buFontTx/>
              <a:buNone/>
              <a:defRPr lang="en-US" sz="19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15394" y="5232781"/>
            <a:ext cx="10816167" cy="384175"/>
          </a:xfrm>
        </p:spPr>
        <p:txBody>
          <a:bodyPr/>
          <a:lstStyle>
            <a:lvl1pPr marL="0" indent="0">
              <a:buFontTx/>
              <a:buNone/>
              <a:defRPr lang="en-US" sz="15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72" name="Group 38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25924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6322" y="127032"/>
            <a:ext cx="11451815" cy="838200"/>
          </a:xfrm>
          <a:prstGeom prst="rect">
            <a:avLst/>
          </a:prstGeom>
        </p:spPr>
        <p:txBody>
          <a:bodyPr vert="horz" lIns="82283" tIns="45718" rIns="82283" bIns="45718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5626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5" y="1773772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58" tIns="60929" rIns="121858" bIns="6092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114256" indent="-114256" algn="l" defTabSz="913998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56" indent="-114256" algn="l" defTabSz="91399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56" indent="-114256" algn="l" defTabSz="91399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56" indent="-114256" algn="l" defTabSz="91399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56" indent="-114256" algn="l" defTabSz="913998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60" y="4736592"/>
            <a:ext cx="4674993" cy="338328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706" y="1797051"/>
            <a:ext cx="5201497" cy="411079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04636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67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66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3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13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47761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1785600" cy="838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19210"/>
            <a:ext cx="11582400" cy="472757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373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39" y="4281951"/>
            <a:ext cx="11070167" cy="398668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4D4D4D"/>
                </a:solidFill>
                <a:latin typeface="+mj-lt"/>
              </a:defRPr>
            </a:lvl1pPr>
            <a:lvl2pPr marL="406255" indent="0">
              <a:buNone/>
              <a:defRPr/>
            </a:lvl2pPr>
            <a:lvl3pPr marL="569700" indent="0">
              <a:buNone/>
              <a:defRPr/>
            </a:lvl3pPr>
            <a:lvl4pPr marL="688717" indent="0">
              <a:buNone/>
              <a:defRPr/>
            </a:lvl4pPr>
            <a:lvl5pPr marL="80138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11" y="5057614"/>
            <a:ext cx="11061895" cy="384175"/>
          </a:xfrm>
          <a:prstGeom prst="rect">
            <a:avLst/>
          </a:prstGeom>
        </p:spPr>
        <p:txBody>
          <a:bodyPr lIns="121861" tIns="60930" rIns="121861" bIns="60930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6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1" y="5377610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1" y="5697606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pic>
        <p:nvPicPr>
          <p:cNvPr id="11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2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85" y="427573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818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9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1453" y="6323887"/>
            <a:ext cx="294051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9" tIns="41054" rIns="82089" bIns="41054" anchor="b">
            <a:spAutoFit/>
          </a:bodyPr>
          <a:lstStyle/>
          <a:p>
            <a:pPr algn="r" defTabSz="8140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0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89" tIns="41054" rIns="82089" bIns="41054" anchor="b">
            <a:spAutoFit/>
          </a:bodyPr>
          <a:lstStyle/>
          <a:p>
            <a:pPr defTabSz="8140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2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2811836"/>
            <a:ext cx="11068957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7261" y="4828027"/>
            <a:ext cx="10816168" cy="384175"/>
          </a:xfrm>
          <a:prstGeom prst="rect">
            <a:avLst/>
          </a:prstGeom>
        </p:spPr>
        <p:txBody>
          <a:bodyPr lIns="121898" tIns="60949" rIns="121898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45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46493" y="5164913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97" y="5938234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770" y="3496671"/>
            <a:ext cx="11070167" cy="398668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406375" indent="0">
              <a:buNone/>
              <a:defRPr/>
            </a:lvl2pPr>
            <a:lvl3pPr marL="569876" indent="0">
              <a:buNone/>
              <a:defRPr/>
            </a:lvl3pPr>
            <a:lvl4pPr marL="688928" indent="0">
              <a:buNone/>
              <a:defRPr/>
            </a:lvl4pPr>
            <a:lvl5pPr marL="801635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/>
        </p:nvGrpSpPr>
        <p:grpSpPr>
          <a:xfrm>
            <a:off x="380226" y="410501"/>
            <a:ext cx="1150319" cy="613107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2811836"/>
            <a:ext cx="11068957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7261" y="4828027"/>
            <a:ext cx="10816168" cy="384175"/>
          </a:xfrm>
          <a:prstGeom prst="rect">
            <a:avLst/>
          </a:prstGeom>
        </p:spPr>
        <p:txBody>
          <a:bodyPr lIns="121898" tIns="60949" rIns="121898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cs typeface="CiscoSansTT ExtraLight" panose="020B0303020201020303" pitchFamily="34" charset="0"/>
              </a:defRPr>
            </a:lvl1pPr>
            <a:lvl2pPr marL="45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46493" y="5164913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97" y="5938234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770" y="3496671"/>
            <a:ext cx="11070167" cy="398668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 marL="406375" indent="0">
              <a:buNone/>
              <a:defRPr/>
            </a:lvl2pPr>
            <a:lvl3pPr marL="569876" indent="0">
              <a:buNone/>
              <a:defRPr/>
            </a:lvl3pPr>
            <a:lvl4pPr marL="688928" indent="0">
              <a:buNone/>
              <a:defRPr/>
            </a:lvl4pPr>
            <a:lvl5pPr marL="801635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67"/>
          <p:cNvGrpSpPr/>
          <p:nvPr/>
        </p:nvGrpSpPr>
        <p:grpSpPr>
          <a:xfrm>
            <a:off x="380226" y="410501"/>
            <a:ext cx="1150319" cy="613107"/>
            <a:chOff x="609606" y="528528"/>
            <a:chExt cx="1444732" cy="763787"/>
          </a:xfrm>
          <a:solidFill>
            <a:srgbClr val="7F7F7F"/>
          </a:solidFill>
        </p:grpSpPr>
        <p:sp>
          <p:nvSpPr>
            <p:cNvPr id="74" name="Rectangle 73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8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>
          <a:gsLst>
            <a:gs pos="34000">
              <a:srgbClr val="272749"/>
            </a:gs>
            <a:gs pos="93000">
              <a:srgbClr val="EE402F"/>
            </a:gs>
            <a:gs pos="0">
              <a:srgbClr val="272749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2811836"/>
            <a:ext cx="11068957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6567" y="4828027"/>
            <a:ext cx="10816168" cy="384175"/>
          </a:xfrm>
          <a:prstGeom prst="rect">
            <a:avLst/>
          </a:prstGeom>
        </p:spPr>
        <p:txBody>
          <a:bodyPr lIns="121898" tIns="60949" rIns="121898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45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35797" y="5164913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97" y="5938234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770" y="3496671"/>
            <a:ext cx="11070167" cy="398668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406375" indent="0">
              <a:buNone/>
              <a:defRPr/>
            </a:lvl2pPr>
            <a:lvl3pPr marL="569876" indent="0">
              <a:buNone/>
              <a:defRPr/>
            </a:lvl3pPr>
            <a:lvl4pPr marL="688928" indent="0">
              <a:buNone/>
              <a:defRPr/>
            </a:lvl4pPr>
            <a:lvl5pPr marL="801635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/>
        </p:nvGrpSpPr>
        <p:grpSpPr>
          <a:xfrm>
            <a:off x="380226" y="410501"/>
            <a:ext cx="1150319" cy="613107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1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2811836"/>
            <a:ext cx="11068957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6567" y="4828027"/>
            <a:ext cx="10816168" cy="384175"/>
          </a:xfrm>
          <a:prstGeom prst="rect">
            <a:avLst/>
          </a:prstGeom>
        </p:spPr>
        <p:txBody>
          <a:bodyPr lIns="121898" tIns="60949" rIns="121898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45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35797" y="5164913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97" y="5938234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770" y="3496671"/>
            <a:ext cx="11070167" cy="398668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406375" indent="0">
              <a:buNone/>
              <a:defRPr/>
            </a:lvl2pPr>
            <a:lvl3pPr marL="569876" indent="0">
              <a:buNone/>
              <a:defRPr/>
            </a:lvl3pPr>
            <a:lvl4pPr marL="688928" indent="0">
              <a:buNone/>
              <a:defRPr/>
            </a:lvl4pPr>
            <a:lvl5pPr marL="801635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/>
        </p:nvGrpSpPr>
        <p:grpSpPr>
          <a:xfrm>
            <a:off x="380226" y="410501"/>
            <a:ext cx="1150319" cy="613107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1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662" y="4279403"/>
            <a:ext cx="6246489" cy="384175"/>
          </a:xfrm>
          <a:prstGeom prst="rect">
            <a:avLst/>
          </a:prstGeom>
        </p:spPr>
        <p:txBody>
          <a:bodyPr vert="horz" lIns="91436" tIns="45726" rIns="91436" bIns="45726" rtlCol="0">
            <a:noAutofit/>
          </a:bodyPr>
          <a:lstStyle>
            <a:lvl1pPr marL="0" indent="0" algn="l" defTabSz="91434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4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26" rIns="91436" bIns="45726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742" y="3282704"/>
            <a:ext cx="6283409" cy="1022351"/>
          </a:xfrm>
        </p:spPr>
        <p:txBody>
          <a:bodyPr vert="horz" lIns="82291" tIns="45726" rIns="82291" bIns="45726" rtlCol="0" anchor="b" anchorCtr="0">
            <a:noAutofit/>
          </a:bodyPr>
          <a:lstStyle>
            <a:lvl1pPr marL="0" indent="0" algn="l" defTabSz="91434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gradFill>
                  <a:gsLst>
                    <a:gs pos="34000">
                      <a:srgbClr val="272749"/>
                    </a:gs>
                    <a:gs pos="0">
                      <a:schemeClr val="tx2"/>
                    </a:gs>
                    <a:gs pos="92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6" tIns="45726" rIns="91436" bIns="45726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7171" y="1917701"/>
            <a:ext cx="3568700" cy="2889251"/>
          </a:xfrm>
          <a:prstGeom prst="rect">
            <a:avLst/>
          </a:prstGeom>
        </p:spPr>
        <p:txBody>
          <a:bodyPr lIns="121898" tIns="60949" rIns="121898" bIns="60949" anchor="ctr" anchorCtr="1"/>
          <a:lstStyle>
            <a:lvl1pPr marL="0" indent="0" algn="ctr">
              <a:buNone/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7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  <p:bldP spid="31" grpId="0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2" tIns="45722" rIns="91432" bIns="45722" anchor="ctr"/>
          <a:lstStyle/>
          <a:p>
            <a:endParaRPr lang="en-US">
              <a:latin typeface="+mj-lt"/>
            </a:endParaRP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32" tIns="45722" rIns="91432" bIns="45722" anchor="ctr"/>
          <a:lstStyle/>
          <a:p>
            <a:endParaRPr lang="en-US">
              <a:latin typeface="+mj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762101"/>
            <a:ext cx="11068957" cy="342659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gradFill>
                  <a:gsLst>
                    <a:gs pos="34000">
                      <a:srgbClr val="272749"/>
                    </a:gs>
                    <a:gs pos="0">
                      <a:schemeClr val="tx2"/>
                    </a:gs>
                    <a:gs pos="92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g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750145"/>
            <a:ext cx="11068957" cy="342659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750145"/>
            <a:ext cx="11068957" cy="342659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1453" y="6323887"/>
            <a:ext cx="294051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9" tIns="41054" rIns="82089" bIns="41054" anchor="b">
            <a:spAutoFit/>
          </a:bodyPr>
          <a:lstStyle/>
          <a:p>
            <a:pPr algn="r" defTabSz="8140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0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89" tIns="41054" rIns="82089" bIns="41054" anchor="b">
            <a:spAutoFit/>
          </a:bodyPr>
          <a:lstStyle/>
          <a:p>
            <a:pPr defTabSz="8140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2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5489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8665" y="1600210"/>
            <a:ext cx="11546635" cy="4525433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380925" marR="0" indent="-380925" algn="ctr" defTabSz="6094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6094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ulti_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5489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8665" y="1600210"/>
            <a:ext cx="11546635" cy="4525433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380925" marR="0" indent="-380925" algn="l" defTabSz="6094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6094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1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7275" y="1666619"/>
            <a:ext cx="11443668" cy="4354712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385158" indent="-308971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89895" indent="-28780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8874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25305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79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7276" y="1666619"/>
            <a:ext cx="5559509" cy="4354712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304736" indent="-22855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75" indent="-28780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38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87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144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87992" y="1666619"/>
            <a:ext cx="5559509" cy="4354712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304736" indent="-22855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75" indent="-28780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38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87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144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3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27276" y="1666619"/>
            <a:ext cx="5559509" cy="4354712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311087" indent="-22855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88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  <a:p>
            <a:endParaRPr lang="en-US" dirty="0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187992" y="1666619"/>
            <a:ext cx="5559509" cy="4354712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298387" indent="-22855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888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 slide that uses more content than the standard bullet slide will allow</a:t>
            </a:r>
          </a:p>
          <a:p>
            <a:pPr lvl="2"/>
            <a:r>
              <a:rPr lang="en-US" dirty="0" smtClean="0"/>
              <a:t>This is where all the second level information is</a:t>
            </a:r>
            <a:br>
              <a:rPr lang="en-US" dirty="0" smtClean="0"/>
            </a:br>
            <a:r>
              <a:rPr lang="en-US" dirty="0" smtClean="0"/>
              <a:t>placed if you choose to have an outline</a:t>
            </a:r>
          </a:p>
          <a:p>
            <a:pPr lvl="2"/>
            <a:r>
              <a:rPr lang="en-US" dirty="0" smtClean="0"/>
              <a:t>Here is another bullet point</a:t>
            </a:r>
          </a:p>
          <a:p>
            <a:r>
              <a:rPr lang="en-US" dirty="0" smtClean="0"/>
              <a:t>First level bullets are 14 point and</a:t>
            </a:r>
            <a:br>
              <a:rPr lang="en-US" dirty="0" smtClean="0"/>
            </a:br>
            <a:r>
              <a:rPr lang="en-US" dirty="0" smtClean="0"/>
              <a:t>use an actual bullet point</a:t>
            </a:r>
          </a:p>
          <a:p>
            <a:pPr lvl="2"/>
            <a:r>
              <a:rPr lang="en-US" dirty="0" smtClean="0"/>
              <a:t>Second level bullets are 12 points in size</a:t>
            </a:r>
          </a:p>
          <a:p>
            <a:pPr lvl="2"/>
            <a:r>
              <a:rPr lang="en-US" dirty="0" smtClean="0"/>
              <a:t>It’s important to keep consistency </a:t>
            </a:r>
          </a:p>
          <a:p>
            <a:r>
              <a:rPr lang="en-US" dirty="0" smtClean="0"/>
              <a:t>If you are using this type of slide in your presentation, you are probably creating</a:t>
            </a:r>
            <a:br>
              <a:rPr lang="en-US" dirty="0" smtClean="0"/>
            </a:br>
            <a:r>
              <a:rPr lang="en-US" dirty="0" smtClean="0"/>
              <a:t>a document that should be printed and</a:t>
            </a:r>
            <a:br>
              <a:rPr lang="en-US" dirty="0" smtClean="0"/>
            </a:br>
            <a:r>
              <a:rPr lang="en-US" dirty="0" smtClean="0"/>
              <a:t>passed out to your audience</a:t>
            </a:r>
          </a:p>
        </p:txBody>
      </p:sp>
    </p:spTree>
    <p:extLst>
      <p:ext uri="{BB962C8B-B14F-4D97-AF65-F5344CB8AC3E}">
        <p14:creationId xmlns:p14="http://schemas.microsoft.com/office/powerpoint/2010/main" val="33657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857472" y="1639737"/>
            <a:ext cx="4830949" cy="4408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9" rIns="121898" bIns="60949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61632" y="1747694"/>
            <a:ext cx="4315968" cy="2440001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114289" indent="-114289" algn="l" defTabSz="914301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2"/>
                    </a:gs>
                    <a:gs pos="27000">
                      <a:srgbClr val="272749"/>
                    </a:gs>
                    <a:gs pos="100000">
                      <a:schemeClr val="accent4"/>
                    </a:gs>
                    <a:gs pos="83000">
                      <a:schemeClr val="accent5"/>
                    </a:gs>
                  </a:gsLst>
                  <a:lin ang="3600000" scaled="0"/>
                </a:gradFill>
                <a:latin typeface="+mn-lt"/>
                <a:ea typeface="+mn-ea"/>
                <a:cs typeface="CiscoSans ExtraLight"/>
              </a:defRPr>
            </a:lvl1pPr>
            <a:lvl2pPr marL="114289" indent="-114289" algn="l" defTabSz="91430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9" indent="-114289" algn="l" defTabSz="91430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9" indent="-114289" algn="l" defTabSz="91430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9" indent="-114289" algn="l" defTabSz="91430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pull quote.”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066406" y="4736592"/>
            <a:ext cx="4434761" cy="338328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46321" y="403228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Pull Quote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7276" y="1666619"/>
            <a:ext cx="5559509" cy="4354712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311087" indent="-22855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7359" indent="-253952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 smtClean="0"/>
              <a:t>This is an example of a bullet</a:t>
            </a:r>
            <a:br>
              <a:rPr lang="en-US" dirty="0" smtClean="0"/>
            </a:br>
            <a:r>
              <a:rPr lang="en-US" dirty="0" smtClean="0"/>
              <a:t>slide with a pull quote</a:t>
            </a:r>
          </a:p>
          <a:p>
            <a:pPr lvl="1"/>
            <a:r>
              <a:rPr lang="en-US" dirty="0" smtClean="0"/>
              <a:t>This is where all the second level </a:t>
            </a:r>
            <a:br>
              <a:rPr lang="en-US" dirty="0" smtClean="0"/>
            </a:br>
            <a:r>
              <a:rPr lang="en-US" dirty="0" smtClean="0"/>
              <a:t>information goes</a:t>
            </a:r>
          </a:p>
          <a:p>
            <a:pPr lvl="1"/>
            <a:r>
              <a:rPr lang="en-US" dirty="0" smtClean="0"/>
              <a:t>This is another bullet point</a:t>
            </a:r>
          </a:p>
          <a:p>
            <a:r>
              <a:rPr lang="en-US" dirty="0" smtClean="0"/>
              <a:t>First level bullets are 16 points</a:t>
            </a:r>
            <a:br>
              <a:rPr lang="en-US" dirty="0" smtClean="0"/>
            </a:br>
            <a:r>
              <a:rPr lang="en-US" dirty="0" smtClean="0"/>
              <a:t>and use a bullet point</a:t>
            </a:r>
          </a:p>
          <a:p>
            <a:pPr lvl="1"/>
            <a:r>
              <a:rPr lang="en-US" dirty="0" smtClean="0"/>
              <a:t>Second level bullets are 14 points in size</a:t>
            </a:r>
          </a:p>
          <a:p>
            <a:pPr lvl="1"/>
            <a:r>
              <a:rPr lang="en-US" dirty="0" smtClean="0"/>
              <a:t>It’s important to keep consistency </a:t>
            </a:r>
          </a:p>
        </p:txBody>
      </p:sp>
    </p:spTree>
    <p:extLst>
      <p:ext uri="{BB962C8B-B14F-4D97-AF65-F5344CB8AC3E}">
        <p14:creationId xmlns:p14="http://schemas.microsoft.com/office/powerpoint/2010/main" val="117999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9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ullet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43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048" y="403341"/>
            <a:ext cx="5340096" cy="838200"/>
          </a:xfrm>
          <a:prstGeom prst="rect">
            <a:avLst/>
          </a:prstGeom>
        </p:spPr>
        <p:txBody>
          <a:bodyPr vert="horz" lIns="82287" tIns="45722" rIns="82287" bIns="45722" rtlCol="0" anchor="t" anchorCtr="0">
            <a:noAutofit/>
          </a:bodyPr>
          <a:lstStyle>
            <a:lvl1pPr algn="l" defTabSz="91430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300" b="0" i="0" kern="1200" spc="-100" baseline="0" dirty="0" smtClean="0">
                <a:solidFill>
                  <a:schemeClr val="accent4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35385" y="1600200"/>
            <a:ext cx="5340096" cy="4526280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34931" indent="-22857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5184" y="1600200"/>
            <a:ext cx="5340096" cy="4526280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0" indent="0">
              <a:buClr>
                <a:schemeClr val="tx2"/>
              </a:buClr>
              <a:buSzPct val="80000"/>
              <a:buFont typeface="Wingdings" panose="05000000000000000000" pitchFamily="2" charset="2"/>
              <a:buNone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34931" indent="-22857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</a:lstStyle>
          <a:p>
            <a:pPr lvl="0"/>
            <a:r>
              <a:rPr lang="en-US" dirty="0" smtClean="0"/>
              <a:t>Body copy uses sentence capital letters only, size 16, left aligned</a:t>
            </a:r>
          </a:p>
          <a:p>
            <a:pPr lvl="1"/>
            <a:r>
              <a:rPr lang="en-US" dirty="0" smtClean="0"/>
              <a:t>Sub-bullets are size 14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29905" y="403341"/>
            <a:ext cx="5340096" cy="841248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0" marR="0" indent="0" algn="l" defTabSz="91430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300" b="0" i="0" kern="1200" spc="-100" baseline="0" dirty="0">
                <a:solidFill>
                  <a:schemeClr val="accent4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91430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134100" y="812811"/>
            <a:ext cx="0" cy="5313679"/>
          </a:xfrm>
          <a:prstGeom prst="line">
            <a:avLst/>
          </a:prstGeom>
          <a:ln w="38100" cap="flat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67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121858" tIns="60929" rIns="121858" bIns="60929" anchor="b" anchorCtr="0">
            <a:noAutofit/>
          </a:bodyPr>
          <a:lstStyle>
            <a:lvl1pPr marL="0" indent="0" algn="l" defTabSz="804507">
              <a:lnSpc>
                <a:spcPct val="100000"/>
              </a:lnSpc>
              <a:spcBef>
                <a:spcPct val="50000"/>
              </a:spcBef>
              <a:buNone/>
              <a:defRPr sz="29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75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23" indent="-533117" algn="l">
              <a:lnSpc>
                <a:spcPct val="90000"/>
              </a:lnSpc>
              <a:defRPr sz="61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17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92688" y="100584"/>
            <a:ext cx="3557943" cy="1152144"/>
          </a:xfrm>
          <a:prstGeom prst="rect">
            <a:avLst/>
          </a:prstGeom>
        </p:spPr>
        <p:txBody>
          <a:bodyPr lIns="121898" tIns="60949" rIns="121898" bIns="60949" anchor="b" anchorCtr="0">
            <a:noAutofit/>
          </a:bodyPr>
          <a:lstStyle>
            <a:lvl1pPr marL="0" marR="0" indent="0" algn="l" defTabSz="91430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91430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4344542" y="100584"/>
            <a:ext cx="3466479" cy="1152144"/>
          </a:xfrm>
          <a:prstGeom prst="rect">
            <a:avLst/>
          </a:prstGeom>
        </p:spPr>
        <p:txBody>
          <a:bodyPr lIns="121898" tIns="60949" rIns="121898" bIns="60949" anchor="b" anchorCtr="0">
            <a:noAutofit/>
          </a:bodyPr>
          <a:lstStyle>
            <a:lvl1pPr marL="0" marR="0" indent="0" algn="l" defTabSz="91430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91430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362937" y="100584"/>
            <a:ext cx="3512211" cy="1152144"/>
          </a:xfrm>
          <a:prstGeom prst="rect">
            <a:avLst/>
          </a:prstGeom>
        </p:spPr>
        <p:txBody>
          <a:bodyPr lIns="121898" tIns="60949" rIns="121898" bIns="60949" anchor="b" anchorCtr="0">
            <a:noAutofit/>
          </a:bodyPr>
          <a:lstStyle>
            <a:lvl1pPr marL="0" marR="0" indent="0" algn="l" defTabSz="91430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marL="0" marR="0" lvl="0" indent="0" algn="l" defTabSz="91430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92688" y="1602098"/>
            <a:ext cx="3557943" cy="4448011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298387" indent="-22855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37527" indent="-253952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59734" indent="-222208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94638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3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23188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923188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62937" y="1578597"/>
            <a:ext cx="3512211" cy="4448011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228588" indent="-22858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79904" indent="-28793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63968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94638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3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23188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923188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4344542" y="1602098"/>
            <a:ext cx="3466479" cy="4448011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228588" indent="-22858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9223" indent="-23490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85670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6336" indent="-22855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30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140658" indent="-224324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5pPr>
            <a:lvl6pPr marL="923188" indent="0">
              <a:buNone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102100" y="812810"/>
            <a:ext cx="0" cy="5313679"/>
          </a:xfrm>
          <a:prstGeom prst="line">
            <a:avLst/>
          </a:prstGeom>
          <a:ln w="38100" cap="flat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89900" y="812810"/>
            <a:ext cx="0" cy="5313679"/>
          </a:xfrm>
          <a:prstGeom prst="line">
            <a:avLst/>
          </a:prstGeom>
          <a:ln w="38100" cap="flat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0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384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marL="0" indent="0"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121" y="1254290"/>
            <a:ext cx="10891027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3293" indent="-533293" algn="l">
              <a:lnSpc>
                <a:spcPct val="90000"/>
              </a:lnSpc>
              <a:defRPr sz="8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8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73121" y="1254290"/>
            <a:ext cx="10891027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7527" indent="-537527" algn="l">
              <a:lnSpc>
                <a:spcPct val="90000"/>
              </a:lnSpc>
              <a:defRPr sz="8000" b="0" i="1" spc="0" baseline="0">
                <a:gradFill>
                  <a:gsLst>
                    <a:gs pos="33000">
                      <a:srgbClr val="272749"/>
                    </a:gs>
                    <a:gs pos="0">
                      <a:srgbClr val="272749"/>
                    </a:gs>
                    <a:gs pos="93000">
                      <a:srgbClr val="EE402F"/>
                    </a:gs>
                    <a:gs pos="100000">
                      <a:srgbClr val="F37528"/>
                    </a:gs>
                  </a:gsLst>
                  <a:lin ang="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5352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marL="0" indent="0"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384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marL="0" indent="0"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3121" y="1254290"/>
            <a:ext cx="10891027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7527" indent="-537527" algn="l">
              <a:lnSpc>
                <a:spcPct val="90000"/>
              </a:lnSpc>
              <a:defRPr sz="8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384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marL="0" indent="0"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tx2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3121" y="1254290"/>
            <a:ext cx="10891027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7527" indent="-537527" algn="l">
              <a:lnSpc>
                <a:spcPct val="90000"/>
              </a:lnSpc>
              <a:defRPr sz="8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_Solid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1254290"/>
            <a:ext cx="11068957" cy="3838231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30700" b="0" i="1" spc="0" baseline="0">
                <a:solidFill>
                  <a:srgbClr val="272749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marL="0" indent="0"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4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1254290"/>
            <a:ext cx="11068957" cy="3838231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30700" b="0" i="1" spc="0" baseline="0">
                <a:gradFill>
                  <a:gsLst>
                    <a:gs pos="0">
                      <a:srgbClr val="272749"/>
                    </a:gs>
                    <a:gs pos="100000">
                      <a:srgbClr val="F37527"/>
                    </a:gs>
                    <a:gs pos="34000">
                      <a:srgbClr val="272749"/>
                    </a:gs>
                    <a:gs pos="92000">
                      <a:srgbClr val="EE402F"/>
                    </a:gs>
                  </a:gsLst>
                  <a:lin ang="0" scaled="1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marL="0" indent="0"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tatement_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1254290"/>
            <a:ext cx="11068957" cy="3838231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307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marL="0" indent="0"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tx2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940737"/>
            <a:ext cx="11068957" cy="324869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91434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6000" b="0" i="0" kern="1200" spc="0" baseline="0" dirty="0">
                <a:gradFill>
                  <a:gsLst>
                    <a:gs pos="34000">
                      <a:srgbClr val="272749"/>
                    </a:gs>
                    <a:gs pos="0">
                      <a:schemeClr val="tx2"/>
                    </a:gs>
                    <a:gs pos="92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ig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940737"/>
            <a:ext cx="11068957" cy="324869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bg2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54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1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2" y="1918763"/>
            <a:ext cx="5093797" cy="3020519"/>
          </a:xfrm>
        </p:spPr>
        <p:txBody>
          <a:bodyPr lIns="82261" tIns="45714" rIns="82261" bIns="45714" rtlCol="0" anchor="ctr">
            <a:noAutofit/>
          </a:bodyPr>
          <a:lstStyle>
            <a:lvl1pPr marL="0" indent="0" algn="l" defTabSz="914036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1" y="872691"/>
            <a:ext cx="5154507" cy="5120640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indent="0">
              <a:buFontTx/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1399751"/>
      </p:ext>
    </p:extLst>
  </p:cSld>
  <p:clrMapOvr>
    <a:masterClrMapping/>
  </p:clrMapOvr>
  <p:transition spd="slow"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bg>
      <p:bgPr>
        <a:gradFill>
          <a:gsLst>
            <a:gs pos="33000">
              <a:schemeClr val="tx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940737"/>
            <a:ext cx="11068957" cy="324869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tx2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38353" y="1918751"/>
            <a:ext cx="5489928" cy="3020519"/>
          </a:xfrm>
        </p:spPr>
        <p:txBody>
          <a:bodyPr vert="horz" lIns="82291" tIns="45726" rIns="82291" bIns="45726" rtlCol="0" anchor="ctr" anchorCtr="0">
            <a:noAutofit/>
          </a:bodyPr>
          <a:lstStyle>
            <a:lvl1pPr marL="0" indent="0" algn="l" defTabSz="91434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gradFill>
                  <a:gsLst>
                    <a:gs pos="33000">
                      <a:srgbClr val="272749"/>
                    </a:gs>
                    <a:gs pos="0">
                      <a:schemeClr val="tx2"/>
                    </a:gs>
                    <a:gs pos="93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0" y="872691"/>
            <a:ext cx="5193792" cy="5120640"/>
          </a:xfrm>
          <a:prstGeom prst="rect">
            <a:avLst/>
          </a:prstGeom>
        </p:spPr>
        <p:txBody>
          <a:bodyPr lIns="121898" tIns="60949" rIns="121898" bIns="60949" anchor="ctr" anchorCtr="0">
            <a:noAutofit/>
          </a:bodyPr>
          <a:lstStyle>
            <a:lvl1pPr marL="0" indent="0">
              <a:buFontTx/>
              <a:buNone/>
              <a:defRPr sz="2100" baseline="0">
                <a:solidFill>
                  <a:schemeClr val="tx2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134100" y="812811"/>
            <a:ext cx="0" cy="531367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879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6086" y="403228"/>
            <a:ext cx="11508439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493184" y="1583269"/>
            <a:ext cx="11267016" cy="4057651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0" indent="0" algn="ctr">
              <a:buNone/>
              <a:defRPr sz="27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6079" y="403228"/>
            <a:ext cx="11486956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493194" y="1583269"/>
            <a:ext cx="11267015" cy="4057651"/>
          </a:xfrm>
          <a:prstGeom prst="rect">
            <a:avLst/>
          </a:prstGeom>
        </p:spPr>
        <p:txBody>
          <a:bodyPr lIns="121898" tIns="60949" rIns="121898" bIns="60949">
            <a:noAutofit/>
          </a:bodyPr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marL="0" indent="0" algn="l" defTabSz="804777">
              <a:lnSpc>
                <a:spcPct val="100000"/>
              </a:lnSpc>
              <a:spcBef>
                <a:spcPct val="50000"/>
              </a:spcBef>
              <a:buNone/>
              <a:defRPr lang="en-US" sz="2100" b="0" i="0" kern="1200" dirty="0" smtClean="0">
                <a:solidFill>
                  <a:srgbClr val="FFFFFF"/>
                </a:solidFill>
                <a:latin typeface="+mj-lt"/>
                <a:ea typeface="+mn-ea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2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7640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6079" y="403228"/>
            <a:ext cx="11509404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93184" y="1583269"/>
            <a:ext cx="11267016" cy="4057651"/>
          </a:xfrm>
          <a:prstGeom prst="rect">
            <a:avLst/>
          </a:prstGeom>
        </p:spPr>
        <p:txBody>
          <a:bodyPr vert="horz" lIns="121898" tIns="60949" rIns="121898" bIns="60949">
            <a:noAutofit/>
          </a:bodyPr>
          <a:lstStyle>
            <a:lvl1pPr marL="0" indent="0" algn="ctr">
              <a:buNone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7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93184" y="1583269"/>
            <a:ext cx="11267016" cy="4057651"/>
          </a:xfrm>
          <a:prstGeom prst="rect">
            <a:avLst/>
          </a:prstGeom>
        </p:spPr>
        <p:txBody>
          <a:bodyPr vert="horz" lIns="121898" tIns="60949" rIns="121898" bIns="60949">
            <a:noAutofit/>
          </a:bodyPr>
          <a:lstStyle>
            <a:lvl1pPr marL="0" indent="0" algn="ctr">
              <a:buNone/>
              <a:defRPr sz="2700" b="0" i="0">
                <a:solidFill>
                  <a:srgbClr val="FFFFFF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46076" y="403228"/>
            <a:ext cx="11487920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7640" y="5820195"/>
            <a:ext cx="9948333" cy="276999"/>
          </a:xfrm>
          <a:prstGeom prst="rect">
            <a:avLst/>
          </a:prstGeom>
        </p:spPr>
        <p:txBody>
          <a:bodyPr wrap="square" lIns="121898" tIns="60949" rIns="121898" bIns="60949" anchor="b" anchorCtr="0">
            <a:noAutofit/>
          </a:bodyPr>
          <a:lstStyle>
            <a:lvl1pPr algn="l" defTabSz="80477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FFFFFF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47733" y="6572047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89401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31958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6077" y="403228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473" y="1559096"/>
            <a:ext cx="5687483" cy="4294544"/>
          </a:xfrm>
          <a:prstGeom prst="rect">
            <a:avLst/>
          </a:prstGeom>
        </p:spPr>
        <p:txBody>
          <a:bodyPr lIns="121898" tIns="60949" rIns="121898" bIns="6094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6381487" y="1559096"/>
            <a:ext cx="5355167" cy="4292600"/>
          </a:xfrm>
          <a:prstGeom prst="rect">
            <a:avLst/>
          </a:prstGeom>
        </p:spPr>
        <p:txBody>
          <a:bodyPr vert="horz" lIns="121898" tIns="60949" rIns="121898" bIns="60949">
            <a:noAutofit/>
          </a:bodyPr>
          <a:lstStyle>
            <a:lvl1pPr marL="0" indent="0" algn="ctr">
              <a:buNone/>
              <a:defRPr sz="27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_Chart and text_Gradient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473" y="1559096"/>
            <a:ext cx="5687483" cy="4294544"/>
          </a:xfrm>
          <a:prstGeom prst="rect">
            <a:avLst/>
          </a:prstGeom>
        </p:spPr>
        <p:txBody>
          <a:bodyPr lIns="121898" tIns="60949" rIns="121898" bIns="6094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6381487" y="1559096"/>
            <a:ext cx="5355167" cy="4292600"/>
          </a:xfrm>
          <a:prstGeom prst="rect">
            <a:avLst/>
          </a:prstGeom>
        </p:spPr>
        <p:txBody>
          <a:bodyPr vert="horz" lIns="121898" tIns="60949" rIns="121898" bIns="60949"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44905" y="403228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13" grpId="0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4621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473" y="1559096"/>
            <a:ext cx="5687483" cy="4294544"/>
          </a:xfrm>
          <a:prstGeom prst="rect">
            <a:avLst/>
          </a:prstGeom>
        </p:spPr>
        <p:txBody>
          <a:bodyPr lIns="121898" tIns="60949" rIns="121898" bIns="6094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83091" y="1559096"/>
            <a:ext cx="5353556" cy="4295015"/>
          </a:xfrm>
          <a:prstGeom prst="rect">
            <a:avLst/>
          </a:prstGeom>
        </p:spPr>
        <p:txBody>
          <a:bodyPr vert="horz" lIns="121898" tIns="60949" rIns="121898" bIns="60949">
            <a:noAutofit/>
          </a:bodyPr>
          <a:lstStyle>
            <a:lvl1pPr marL="0" indent="0" algn="ctr">
              <a:buNone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ottom title_photo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83091" y="1559096"/>
            <a:ext cx="5353556" cy="4295015"/>
          </a:xfrm>
          <a:prstGeom prst="rect">
            <a:avLst/>
          </a:prstGeom>
        </p:spPr>
        <p:txBody>
          <a:bodyPr vert="horz" lIns="121898" tIns="60949" rIns="121898" bIns="60949"/>
          <a:lstStyle>
            <a:lvl1pPr marL="0" indent="0" algn="ctr">
              <a:buNone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473" y="1559096"/>
            <a:ext cx="5687483" cy="4294544"/>
          </a:xfrm>
          <a:prstGeom prst="rect">
            <a:avLst/>
          </a:prstGeom>
        </p:spPr>
        <p:txBody>
          <a:bodyPr lIns="121898" tIns="60949" rIns="121898" bIns="60949" anchor="ctr" anchorCtr="0"/>
          <a:lstStyle>
            <a:lvl1pPr marL="0" indent="0">
              <a:buNone/>
              <a:defRPr sz="32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44905" y="403228"/>
            <a:ext cx="11546635" cy="971709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76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4"/>
            <a:ext cx="11127317" cy="3544971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0" indent="0" algn="ctr">
              <a:buNone/>
              <a:defRPr sz="27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2" y="5530980"/>
            <a:ext cx="9573749" cy="434977"/>
          </a:xfrm>
          <a:prstGeom prst="rect">
            <a:avLst/>
          </a:prstGeom>
        </p:spPr>
        <p:txBody>
          <a:bodyPr wrap="square" lIns="121858" tIns="60929" rIns="121858" bIns="60929" anchor="b" anchorCtr="0">
            <a:noAutofit/>
          </a:bodyPr>
          <a:lstStyle>
            <a:lvl1pPr algn="l" defTabSz="80450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03203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ottom title_photo and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71367" y="1559096"/>
            <a:ext cx="5353556" cy="4295015"/>
          </a:xfrm>
          <a:prstGeom prst="rect">
            <a:avLst/>
          </a:prstGeom>
        </p:spPr>
        <p:txBody>
          <a:bodyPr vert="horz" lIns="121898" tIns="60949" rIns="121898" bIns="60949">
            <a:noAutofit/>
          </a:bodyPr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473" y="1559096"/>
            <a:ext cx="5687483" cy="4294544"/>
          </a:xfrm>
          <a:prstGeom prst="rect">
            <a:avLst/>
          </a:prstGeom>
        </p:spPr>
        <p:txBody>
          <a:bodyPr lIns="121898" tIns="60949" rIns="121898" bIns="6094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349253" y="406400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8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4891617" y="311151"/>
            <a:ext cx="4357515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22" rIns="91432" bIns="45722" rtlCol="0" anchor="ctr"/>
          <a:lstStyle/>
          <a:p>
            <a:pPr algn="ctr"/>
            <a:endParaRPr lang="en-US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1991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32" tIns="45722" rIns="91432" bIns="45722" rtlCol="0" anchor="ctr" anchorCtr="0">
            <a:normAutofit/>
          </a:bodyPr>
          <a:lstStyle>
            <a:lvl1pPr marL="0" indent="0" algn="ctr" defTabSz="91430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46617" y="311151"/>
            <a:ext cx="43836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22" rIns="91432" bIns="45722" rtlCol="0" anchor="ctr"/>
          <a:lstStyle/>
          <a:p>
            <a:pPr algn="ctr"/>
            <a:endParaRPr lang="en-US">
              <a:latin typeface="CiscoSans"/>
              <a:cs typeface="CiscoSans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767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32" tIns="45722" rIns="91432" bIns="45722" rtlCol="0" anchor="ctr" anchorCtr="0">
            <a:normAutofit/>
          </a:bodyPr>
          <a:lstStyle>
            <a:lvl1pPr marL="0" indent="0" algn="ctr" defTabSz="91430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22" rIns="91432" bIns="45722" rtlCol="0" anchor="ctr"/>
          <a:lstStyle/>
          <a:p>
            <a:pPr algn="ctr"/>
            <a:endParaRPr lang="en-US">
              <a:latin typeface="CiscoSans"/>
              <a:cs typeface="CiscoSans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32" tIns="45722" rIns="91432" bIns="45722" rtlCol="0" anchor="ctr" anchorCtr="0">
            <a:normAutofit/>
          </a:bodyPr>
          <a:lstStyle>
            <a:lvl1pPr marL="0" indent="0" algn="ctr" defTabSz="91430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46630" y="3028962"/>
            <a:ext cx="336421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22" rIns="91432" bIns="45722" rtlCol="0" anchor="ctr"/>
          <a:lstStyle/>
          <a:p>
            <a:pPr algn="ctr"/>
            <a:endParaRPr lang="en-US">
              <a:latin typeface="CiscoSans"/>
              <a:cs typeface="CiscoSans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765" y="3028962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32" tIns="45722" rIns="91432" bIns="45722" rtlCol="0" anchor="ctr" anchorCtr="0">
            <a:normAutofit/>
          </a:bodyPr>
          <a:lstStyle>
            <a:lvl1pPr marL="0" indent="0" algn="ctr" defTabSz="91430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1968" y="3028962"/>
            <a:ext cx="536716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22" rIns="91432" bIns="45722" rtlCol="0" anchor="ctr"/>
          <a:lstStyle/>
          <a:p>
            <a:pPr algn="ctr"/>
            <a:endParaRPr lang="en-US">
              <a:latin typeface="CiscoSans"/>
              <a:cs typeface="CiscoSans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7781" y="3028962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32" tIns="45722" rIns="91432" bIns="45722" rtlCol="0" anchor="ctr" anchorCtr="0">
            <a:normAutofit/>
          </a:bodyPr>
          <a:lstStyle>
            <a:lvl1pPr marL="0" indent="0" algn="ctr" defTabSz="91430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306444" y="1683670"/>
            <a:ext cx="2451640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22" rIns="91432" bIns="45722" rtlCol="0" anchor="ctr"/>
          <a:lstStyle/>
          <a:p>
            <a:pPr algn="ctr"/>
            <a:endParaRPr lang="en-US">
              <a:latin typeface="CiscoSans"/>
              <a:cs typeface="CiscoSans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32" tIns="45722" rIns="91432" bIns="45722" rtlCol="0" anchor="ctr" anchorCtr="0">
            <a:normAutofit/>
          </a:bodyPr>
          <a:lstStyle>
            <a:lvl1pPr marL="0" indent="0" algn="ctr" defTabSz="91430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22" rIns="91432" bIns="45722" rtlCol="0" anchor="ctr"/>
          <a:lstStyle/>
          <a:p>
            <a:pPr algn="ctr"/>
            <a:endParaRPr lang="en-US">
              <a:latin typeface="CiscoSans"/>
              <a:cs typeface="CiscoSans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32" tIns="45722" rIns="91432" bIns="45722" rtlCol="0" anchor="ctr" anchorCtr="0">
            <a:normAutofit/>
          </a:bodyPr>
          <a:lstStyle>
            <a:lvl1pPr marL="0" indent="0" algn="ctr" defTabSz="91430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ltGray">
          <a:xfrm>
            <a:off x="11547733" y="6572047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ltGray">
          <a:xfrm>
            <a:off x="389401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967066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522500" y="795528"/>
            <a:ext cx="713232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26" rIns="91436" bIns="4572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22500" y="4794355"/>
            <a:ext cx="7130069" cy="99637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26" rIns="91436" bIns="4572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3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lIns="121898" tIns="60949" rIns="121898" bIns="60949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7" y="4873439"/>
            <a:ext cx="6765427" cy="838200"/>
          </a:xfrm>
        </p:spPr>
        <p:txBody>
          <a:bodyPr anchor="ctr"/>
          <a:lstStyle>
            <a:lvl1pPr>
              <a:defRPr sz="27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547725" y="6549624"/>
            <a:ext cx="294111" cy="2060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66" rIns="82119" bIns="41066" anchor="b">
            <a:spAutoFit/>
          </a:bodyPr>
          <a:lstStyle/>
          <a:p>
            <a:pPr algn="r" defTabSz="814336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2"/>
                </a:solidFill>
                <a:latin typeface="+mn-lt"/>
              </a:rPr>
              <a:pPr algn="r" defTabSz="814336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ltGray">
          <a:xfrm>
            <a:off x="11547731" y="6572047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ltGray">
          <a:xfrm>
            <a:off x="389401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5314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51105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26" rIns="91436" bIns="4572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51105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36" tIns="45726" rIns="91436" bIns="45726" rtlCol="0" anchor="ctr" anchorCtr="0">
            <a:normAutofit/>
          </a:bodyPr>
          <a:lstStyle>
            <a:lvl1pPr marL="0" indent="0" algn="ctr" defTabSz="91434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17457" y="3429000"/>
            <a:ext cx="9345731" cy="1421928"/>
          </a:xfrm>
        </p:spPr>
        <p:txBody>
          <a:bodyPr anchor="t">
            <a:noAutofit/>
          </a:bodyPr>
          <a:lstStyle>
            <a:lvl1pPr marL="0" marR="0" indent="0" algn="l" defTabSz="91434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89399" y="6555469"/>
            <a:ext cx="4560687" cy="20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66" rIns="82119" bIns="41066" anchor="b" anchorCtr="0">
            <a:spAutoFit/>
          </a:bodyPr>
          <a:lstStyle/>
          <a:p>
            <a:pPr algn="l" defTabSz="814336">
              <a:lnSpc>
                <a:spcPct val="100000"/>
              </a:lnSpc>
            </a:pPr>
            <a:r>
              <a:rPr lang="en-US" sz="800" dirty="0" smtClean="0">
                <a:solidFill>
                  <a:schemeClr val="bg2"/>
                </a:solidFill>
                <a:latin typeface="+mn-lt"/>
              </a:rPr>
              <a:t>© 2013</a:t>
            </a:r>
            <a:r>
              <a:rPr lang="en-US" sz="800" baseline="0" dirty="0" smtClean="0">
                <a:solidFill>
                  <a:schemeClr val="bg2"/>
                </a:solidFill>
                <a:latin typeface="+mn-lt"/>
              </a:rPr>
              <a:t>  </a:t>
            </a:r>
            <a:r>
              <a:rPr lang="en-US" sz="800" dirty="0" smtClean="0">
                <a:solidFill>
                  <a:schemeClr val="bg2"/>
                </a:solidFill>
                <a:latin typeface="+mn-lt"/>
              </a:rPr>
              <a:t>Cisco and/or its affiliates. All rights reserved.</a:t>
            </a:r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547725" y="6549624"/>
            <a:ext cx="294111" cy="2060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66" rIns="82119" bIns="41066" anchor="b">
            <a:spAutoFit/>
          </a:bodyPr>
          <a:lstStyle/>
          <a:p>
            <a:pPr algn="r" defTabSz="814336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2"/>
                </a:solidFill>
                <a:latin typeface="+mn-lt"/>
              </a:rPr>
              <a:pPr algn="r" defTabSz="814336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ltGray">
          <a:xfrm>
            <a:off x="11547731" y="6572047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389401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92760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6656832" y="859536"/>
            <a:ext cx="484022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26" rIns="91436" bIns="4572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859536"/>
            <a:ext cx="484022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lIns="121898" tIns="60949" rIns="121898" bIns="60949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9826" y="728984"/>
            <a:ext cx="5799891" cy="108531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54231" y="6555469"/>
            <a:ext cx="4560687" cy="20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9" tIns="41066" rIns="82119" bIns="41066" anchor="b" anchorCtr="0">
            <a:spAutoFit/>
          </a:bodyPr>
          <a:lstStyle/>
          <a:p>
            <a:pPr algn="l" defTabSz="814336">
              <a:lnSpc>
                <a:spcPct val="100000"/>
              </a:lnSpc>
            </a:pPr>
            <a:r>
              <a:rPr lang="en-US" sz="800" dirty="0" smtClean="0">
                <a:solidFill>
                  <a:schemeClr val="bg2"/>
                </a:solidFill>
                <a:latin typeface="+mn-lt"/>
              </a:rPr>
              <a:t>© 2013</a:t>
            </a:r>
            <a:r>
              <a:rPr lang="en-US" sz="800" baseline="0" dirty="0" smtClean="0">
                <a:solidFill>
                  <a:schemeClr val="bg2"/>
                </a:solidFill>
                <a:latin typeface="+mn-lt"/>
              </a:rPr>
              <a:t>  </a:t>
            </a:r>
            <a:r>
              <a:rPr lang="en-US" sz="800" dirty="0" smtClean="0">
                <a:solidFill>
                  <a:schemeClr val="bg2"/>
                </a:solidFill>
                <a:latin typeface="+mn-lt"/>
              </a:rPr>
              <a:t>Cisco and/or its affiliates. All rights reserved.</a:t>
            </a:r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547725" y="6549624"/>
            <a:ext cx="294111" cy="2060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9" tIns="41066" rIns="82119" bIns="41066" anchor="b">
            <a:spAutoFit/>
          </a:bodyPr>
          <a:lstStyle/>
          <a:p>
            <a:pPr algn="r" defTabSz="814336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2"/>
                </a:solidFill>
                <a:latin typeface="+mn-lt"/>
              </a:rPr>
              <a:pPr algn="r" defTabSz="814336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547731" y="6572047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ltGray">
          <a:xfrm>
            <a:off x="389401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965782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464" y="0"/>
            <a:ext cx="12192000" cy="6858000"/>
          </a:xfrm>
          <a:prstGeom prst="rect">
            <a:avLst/>
          </a:prstGeom>
        </p:spPr>
        <p:txBody>
          <a:bodyPr vert="horz" lIns="121898" tIns="60949" rIns="121898" bIns="60949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72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79" y="320841"/>
            <a:ext cx="11262708" cy="5877827"/>
          </a:xfrm>
          <a:prstGeom prst="rect">
            <a:avLst/>
          </a:prstGeom>
        </p:spPr>
        <p:txBody>
          <a:bodyPr vert="horz" lIns="121898" tIns="60949" rIns="121898" bIns="60949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24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ull bleed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618515"/>
          </a:xfrm>
          <a:prstGeom prst="rect">
            <a:avLst/>
          </a:prstGeom>
        </p:spPr>
        <p:txBody>
          <a:bodyPr vert="horz" lIns="121898" tIns="60949" rIns="121898" bIns="60949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882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ide screen 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889021" y="777240"/>
            <a:ext cx="7865888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2" tIns="45722" rIns="91432" bIns="45722" rtlCol="0" anchor="ctr">
            <a:normAutofit/>
          </a:bodyPr>
          <a:lstStyle>
            <a:lvl1pPr marL="0" indent="0" algn="ctr" defTabSz="91430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ltGray">
          <a:xfrm>
            <a:off x="11547733" y="6572047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ltGray">
          <a:xfrm>
            <a:off x="389401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3938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5855493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32" tIns="45722" rIns="91432" bIns="45722" rtlCol="0" anchor="ctr">
            <a:normAutofit/>
          </a:bodyPr>
          <a:lstStyle>
            <a:lvl1pPr marL="0" indent="0" algn="ctr" defTabSz="91430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ltGray">
          <a:xfrm>
            <a:off x="11547733" y="6572047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389401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4452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5" name="Picture 8" descr="logo_black.ai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85" y="427573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41" y="4281951"/>
            <a:ext cx="11070167" cy="398668"/>
          </a:xfrm>
          <a:prstGeom prst="rect">
            <a:avLst/>
          </a:prstGeom>
        </p:spPr>
        <p:txBody>
          <a:bodyPr lIns="121858" tIns="60929" rIns="121858" bIns="60929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4D4D4D"/>
                </a:solidFill>
                <a:latin typeface="+mj-lt"/>
              </a:defRPr>
            </a:lvl1pPr>
            <a:lvl2pPr marL="406245" indent="0">
              <a:buNone/>
              <a:defRPr/>
            </a:lvl2pPr>
            <a:lvl3pPr marL="569686" indent="0">
              <a:buNone/>
              <a:defRPr/>
            </a:lvl3pPr>
            <a:lvl4pPr marL="688700" indent="0">
              <a:buNone/>
              <a:defRPr/>
            </a:lvl4pPr>
            <a:lvl5pPr marL="80136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13" y="5057617"/>
            <a:ext cx="11061895" cy="384175"/>
          </a:xfrm>
          <a:prstGeom prst="rect">
            <a:avLst/>
          </a:prstGeom>
        </p:spPr>
        <p:txBody>
          <a:bodyPr lIns="121858" tIns="60929" rIns="121858" bIns="60929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3" y="5377613"/>
            <a:ext cx="11061895" cy="384175"/>
          </a:xfrm>
          <a:prstGeom prst="rect">
            <a:avLst/>
          </a:prstGeom>
        </p:spPr>
        <p:txBody>
          <a:bodyPr lIns="121858" tIns="60929" rIns="121858" bIns="60929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3" y="5697609"/>
            <a:ext cx="11061895" cy="384175"/>
          </a:xfrm>
          <a:prstGeom prst="rect">
            <a:avLst/>
          </a:prstGeom>
        </p:spPr>
        <p:txBody>
          <a:bodyPr lIns="121858" tIns="60929" rIns="121858" bIns="60929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pic>
        <p:nvPicPr>
          <p:cNvPr id="11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2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85" y="427573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818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8"/>
            <a:ext cx="11127317" cy="3547533"/>
          </a:xfrm>
          <a:prstGeom prst="rect">
            <a:avLst/>
          </a:prstGeom>
        </p:spPr>
        <p:txBody>
          <a:bodyPr vert="horz" lIns="121858" tIns="60929" rIns="121858" bIns="60929">
            <a:noAutofit/>
          </a:bodyPr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2" y="5530980"/>
            <a:ext cx="9573749" cy="434977"/>
          </a:xfrm>
          <a:prstGeom prst="rect">
            <a:avLst/>
          </a:prstGeom>
        </p:spPr>
        <p:txBody>
          <a:bodyPr wrap="square" lIns="121858" tIns="60929" rIns="121858" bIns="60929" anchor="b" anchorCtr="0">
            <a:noAutofit/>
          </a:bodyPr>
          <a:lstStyle>
            <a:lvl1pPr algn="l" defTabSz="80450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563678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359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_gradient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23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_gradient only">
    <p:bg>
      <p:bgPr>
        <a:gradFill>
          <a:gsLst>
            <a:gs pos="33000">
              <a:schemeClr val="bg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05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_gradient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298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bg>
      <p:bgPr>
        <a:gradFill>
          <a:gsLst>
            <a:gs pos="33000">
              <a:schemeClr val="bg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"/>
          <p:cNvGrpSpPr>
            <a:grpSpLocks/>
          </p:cNvGrpSpPr>
          <p:nvPr/>
        </p:nvGrpSpPr>
        <p:grpSpPr bwMode="auto">
          <a:xfrm>
            <a:off x="5263913" y="5451749"/>
            <a:ext cx="1654560" cy="879663"/>
            <a:chOff x="384" y="331"/>
            <a:chExt cx="912" cy="485"/>
          </a:xfrm>
        </p:grpSpPr>
        <p:sp>
          <p:nvSpPr>
            <p:cNvPr id="5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4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5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64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bg>
      <p:bgPr>
        <a:gradFill>
          <a:gsLst>
            <a:gs pos="33000">
              <a:schemeClr val="bg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834844" y="3066693"/>
            <a:ext cx="3289789" cy="861775"/>
          </a:xfrm>
          <a:prstGeom prst="rect">
            <a:avLst/>
          </a:prstGeom>
          <a:noFill/>
        </p:spPr>
        <p:txBody>
          <a:bodyPr wrap="none" lIns="121898" tIns="60949" rIns="121898" bIns="60949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black">
          <a:xfrm>
            <a:off x="8381656" y="3801574"/>
            <a:ext cx="155488" cy="58910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6" name="Freeform 65"/>
          <p:cNvSpPr>
            <a:spLocks/>
          </p:cNvSpPr>
          <p:nvPr/>
        </p:nvSpPr>
        <p:spPr bwMode="black">
          <a:xfrm>
            <a:off x="9287460" y="3786910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7" name="Freeform 66"/>
          <p:cNvSpPr>
            <a:spLocks/>
          </p:cNvSpPr>
          <p:nvPr/>
        </p:nvSpPr>
        <p:spPr bwMode="black">
          <a:xfrm>
            <a:off x="7730780" y="3786910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8" name="Freeform 67"/>
          <p:cNvSpPr>
            <a:spLocks noEditPoints="1"/>
          </p:cNvSpPr>
          <p:nvPr/>
        </p:nvSpPr>
        <p:spPr bwMode="black">
          <a:xfrm>
            <a:off x="9900368" y="3786910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9" name="Freeform 68"/>
          <p:cNvSpPr>
            <a:spLocks/>
          </p:cNvSpPr>
          <p:nvPr/>
        </p:nvSpPr>
        <p:spPr bwMode="black">
          <a:xfrm>
            <a:off x="8737837" y="3786910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0" name="Freeform 69"/>
          <p:cNvSpPr>
            <a:spLocks/>
          </p:cNvSpPr>
          <p:nvPr/>
        </p:nvSpPr>
        <p:spPr bwMode="black">
          <a:xfrm>
            <a:off x="7421621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1" name="Freeform 70"/>
          <p:cNvSpPr>
            <a:spLocks/>
          </p:cNvSpPr>
          <p:nvPr/>
        </p:nvSpPr>
        <p:spPr bwMode="black">
          <a:xfrm>
            <a:off x="7832033" y="2763677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2" name="Freeform 71"/>
          <p:cNvSpPr>
            <a:spLocks/>
          </p:cNvSpPr>
          <p:nvPr/>
        </p:nvSpPr>
        <p:spPr bwMode="black">
          <a:xfrm>
            <a:off x="8235219" y="2484533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3" name="Freeform 72"/>
          <p:cNvSpPr>
            <a:spLocks/>
          </p:cNvSpPr>
          <p:nvPr/>
        </p:nvSpPr>
        <p:spPr bwMode="black">
          <a:xfrm>
            <a:off x="8645631" y="2763669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4" name="Freeform 73"/>
          <p:cNvSpPr>
            <a:spLocks/>
          </p:cNvSpPr>
          <p:nvPr/>
        </p:nvSpPr>
        <p:spPr bwMode="black">
          <a:xfrm>
            <a:off x="9046996" y="2966683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5" name="Freeform 74"/>
          <p:cNvSpPr>
            <a:spLocks/>
          </p:cNvSpPr>
          <p:nvPr/>
        </p:nvSpPr>
        <p:spPr bwMode="black">
          <a:xfrm>
            <a:off x="9457422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6" name="Freeform 75"/>
          <p:cNvSpPr>
            <a:spLocks/>
          </p:cNvSpPr>
          <p:nvPr/>
        </p:nvSpPr>
        <p:spPr bwMode="black">
          <a:xfrm>
            <a:off x="9867838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7" name="Freeform 76"/>
          <p:cNvSpPr>
            <a:spLocks/>
          </p:cNvSpPr>
          <p:nvPr/>
        </p:nvSpPr>
        <p:spPr bwMode="black">
          <a:xfrm>
            <a:off x="10271017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8" name="Freeform 77"/>
          <p:cNvSpPr>
            <a:spLocks/>
          </p:cNvSpPr>
          <p:nvPr/>
        </p:nvSpPr>
        <p:spPr bwMode="black">
          <a:xfrm>
            <a:off x="10681433" y="2966683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4768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5263913" y="5451749"/>
            <a:ext cx="1654560" cy="879663"/>
            <a:chOff x="384" y="331"/>
            <a:chExt cx="912" cy="485"/>
          </a:xfrm>
        </p:grpSpPr>
        <p:sp>
          <p:nvSpPr>
            <p:cNvPr id="19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69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Than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5200" y="1254290"/>
            <a:ext cx="11592009" cy="38382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16000" b="0" i="1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Thanks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/>
        </p:nvGrpSpPr>
        <p:grpSpPr bwMode="auto">
          <a:xfrm>
            <a:off x="5263913" y="5451749"/>
            <a:ext cx="1654560" cy="879663"/>
            <a:chOff x="384" y="331"/>
            <a:chExt cx="912" cy="485"/>
          </a:xfrm>
        </p:grpSpPr>
        <p:sp>
          <p:nvSpPr>
            <p:cNvPr id="2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3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20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34844" y="3066693"/>
            <a:ext cx="3289789" cy="861775"/>
          </a:xfrm>
          <a:prstGeom prst="rect">
            <a:avLst/>
          </a:prstGeom>
          <a:noFill/>
        </p:spPr>
        <p:txBody>
          <a:bodyPr wrap="none" lIns="121898" tIns="60949" rIns="121898" bIns="60949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black">
          <a:xfrm>
            <a:off x="8381656" y="3801574"/>
            <a:ext cx="155488" cy="58910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9287460" y="3786910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black">
          <a:xfrm>
            <a:off x="7730780" y="3786910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 noEditPoints="1"/>
          </p:cNvSpPr>
          <p:nvPr/>
        </p:nvSpPr>
        <p:spPr bwMode="black">
          <a:xfrm>
            <a:off x="9900368" y="3786910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8737837" y="3786910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7421621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7832033" y="2763677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8235219" y="2484533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8645631" y="2763669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9046996" y="2966683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9457422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8" name="Freeform 47"/>
          <p:cNvSpPr>
            <a:spLocks/>
          </p:cNvSpPr>
          <p:nvPr/>
        </p:nvSpPr>
        <p:spPr bwMode="black">
          <a:xfrm>
            <a:off x="9867838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9" name="Freeform 48"/>
          <p:cNvSpPr>
            <a:spLocks/>
          </p:cNvSpPr>
          <p:nvPr/>
        </p:nvSpPr>
        <p:spPr bwMode="black">
          <a:xfrm>
            <a:off x="10271017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0" name="Freeform 49"/>
          <p:cNvSpPr>
            <a:spLocks/>
          </p:cNvSpPr>
          <p:nvPr/>
        </p:nvSpPr>
        <p:spPr bwMode="black">
          <a:xfrm>
            <a:off x="10681433" y="2966683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8" tIns="60949" rIns="121898" bIns="60949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6539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6323" y="127032"/>
            <a:ext cx="11451815" cy="838200"/>
          </a:xfrm>
          <a:prstGeom prst="rect">
            <a:avLst/>
          </a:prstGeom>
        </p:spPr>
        <p:txBody>
          <a:bodyPr vert="horz" lIns="109707" tIns="60949" rIns="109707" bIns="60949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70344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1" y="1799275"/>
            <a:ext cx="5342668" cy="4054364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85"/>
            <a:ext cx="5431128" cy="4052529"/>
          </a:xfrm>
          <a:prstGeom prst="rect">
            <a:avLst/>
          </a:prstGeom>
        </p:spPr>
        <p:txBody>
          <a:bodyPr vert="horz" lIns="121858" tIns="60929" rIns="121858" bIns="60929">
            <a:no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295434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Title Slide-animated gradient">
    <p:bg>
      <p:bgPr>
        <a:gradFill>
          <a:gsLst>
            <a:gs pos="34000">
              <a:srgbClr val="272749"/>
            </a:gs>
            <a:gs pos="93000">
              <a:srgbClr val="EE402F"/>
            </a:gs>
            <a:gs pos="0">
              <a:srgbClr val="272749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2811836"/>
            <a:ext cx="11068957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6567" y="4828027"/>
            <a:ext cx="10816168" cy="384175"/>
          </a:xfrm>
          <a:prstGeom prst="rect">
            <a:avLst/>
          </a:prstGeom>
        </p:spPr>
        <p:txBody>
          <a:bodyPr lIns="121898" tIns="60949" rIns="121898" bIns="60949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45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35797" y="5164913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97" y="5938234"/>
            <a:ext cx="10816867" cy="384175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770" y="3496671"/>
            <a:ext cx="11070167" cy="398668"/>
          </a:xfrm>
          <a:prstGeom prst="rect">
            <a:avLst/>
          </a:prstGeom>
        </p:spPr>
        <p:txBody>
          <a:bodyPr lIns="121898" tIns="60949" rIns="121898" bIns="60949"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406375" indent="0">
              <a:buNone/>
              <a:defRPr/>
            </a:lvl2pPr>
            <a:lvl3pPr marL="569876" indent="0">
              <a:buNone/>
              <a:defRPr/>
            </a:lvl3pPr>
            <a:lvl4pPr marL="688928" indent="0">
              <a:buNone/>
              <a:defRPr/>
            </a:lvl4pPr>
            <a:lvl5pPr marL="801635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/>
        </p:nvGrpSpPr>
        <p:grpSpPr>
          <a:xfrm>
            <a:off x="380226" y="410501"/>
            <a:ext cx="1150319" cy="613107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1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184" y="304800"/>
            <a:ext cx="10860616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4195" y="1520825"/>
            <a:ext cx="5192183" cy="3571875"/>
          </a:xfrm>
          <a:prstGeom prst="rect">
            <a:avLst/>
          </a:prstGeom>
        </p:spPr>
        <p:txBody>
          <a:bodyPr lIns="121898" tIns="60949" rIns="121898" bIns="6094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9567" y="1520825"/>
            <a:ext cx="5192184" cy="3571875"/>
          </a:xfrm>
          <a:prstGeom prst="rect">
            <a:avLst/>
          </a:prstGeom>
        </p:spPr>
        <p:txBody>
          <a:bodyPr lIns="121898" tIns="60949" rIns="121898" bIns="6094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2503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51200" y="6553200"/>
            <a:ext cx="5486400" cy="304800"/>
          </a:xfrm>
          <a:prstGeom prst="rect">
            <a:avLst/>
          </a:prstGeom>
        </p:spPr>
        <p:txBody>
          <a:bodyPr lIns="121898" tIns="60949" rIns="121898" bIns="60949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www.synerzip.com / www.threebeacons.com    2009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464800" y="6553200"/>
            <a:ext cx="1625600" cy="304800"/>
          </a:xfrm>
          <a:prstGeom prst="rect">
            <a:avLst/>
          </a:prstGeom>
        </p:spPr>
        <p:txBody>
          <a:bodyPr lIns="121898" tIns="60949" rIns="121898" bIns="60949"/>
          <a:lstStyle>
            <a:lvl1pPr>
              <a:defRPr b="0"/>
            </a:lvl1pPr>
          </a:lstStyle>
          <a:p>
            <a:pPr>
              <a:defRPr/>
            </a:pPr>
            <a:fld id="{806DCDC5-5B12-44FA-8069-4D0EDB6A49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9524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lIns="121898" tIns="60949" rIns="121898" bIns="60949" anchor="b"/>
          <a:lstStyle>
            <a:lvl1pPr marL="0" indent="0">
              <a:buNone/>
              <a:defRPr sz="3200" b="1"/>
            </a:lvl1pPr>
            <a:lvl2pPr marL="609475" indent="0">
              <a:buNone/>
              <a:defRPr sz="2700" b="1"/>
            </a:lvl2pPr>
            <a:lvl3pPr marL="1218960" indent="0">
              <a:buNone/>
              <a:defRPr sz="2400" b="1"/>
            </a:lvl3pPr>
            <a:lvl4pPr marL="1828437" indent="0">
              <a:buNone/>
              <a:defRPr sz="2100" b="1"/>
            </a:lvl4pPr>
            <a:lvl5pPr marL="2437918" indent="0">
              <a:buNone/>
              <a:defRPr sz="2100" b="1"/>
            </a:lvl5pPr>
            <a:lvl6pPr marL="3047392" indent="0">
              <a:buNone/>
              <a:defRPr sz="2100" b="1"/>
            </a:lvl6pPr>
            <a:lvl7pPr marL="3656867" indent="0">
              <a:buNone/>
              <a:defRPr sz="2100" b="1"/>
            </a:lvl7pPr>
            <a:lvl8pPr marL="4266347" indent="0">
              <a:buNone/>
              <a:defRPr sz="2100" b="1"/>
            </a:lvl8pPr>
            <a:lvl9pPr marL="487582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 lIns="121898" tIns="60949" rIns="121898" bIns="60949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  <a:prstGeom prst="rect">
            <a:avLst/>
          </a:prstGeom>
        </p:spPr>
        <p:txBody>
          <a:bodyPr lIns="121898" tIns="60949" rIns="121898" bIns="60949" anchor="b"/>
          <a:lstStyle>
            <a:lvl1pPr marL="0" indent="0">
              <a:buNone/>
              <a:defRPr sz="3200" b="1"/>
            </a:lvl1pPr>
            <a:lvl2pPr marL="609475" indent="0">
              <a:buNone/>
              <a:defRPr sz="2700" b="1"/>
            </a:lvl2pPr>
            <a:lvl3pPr marL="1218960" indent="0">
              <a:buNone/>
              <a:defRPr sz="2400" b="1"/>
            </a:lvl3pPr>
            <a:lvl4pPr marL="1828437" indent="0">
              <a:buNone/>
              <a:defRPr sz="2100" b="1"/>
            </a:lvl4pPr>
            <a:lvl5pPr marL="2437918" indent="0">
              <a:buNone/>
              <a:defRPr sz="2100" b="1"/>
            </a:lvl5pPr>
            <a:lvl6pPr marL="3047392" indent="0">
              <a:buNone/>
              <a:defRPr sz="2100" b="1"/>
            </a:lvl6pPr>
            <a:lvl7pPr marL="3656867" indent="0">
              <a:buNone/>
              <a:defRPr sz="2100" b="1"/>
            </a:lvl7pPr>
            <a:lvl8pPr marL="4266347" indent="0">
              <a:buNone/>
              <a:defRPr sz="2100" b="1"/>
            </a:lvl8pPr>
            <a:lvl9pPr marL="4875825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  <a:prstGeom prst="rect">
            <a:avLst/>
          </a:prstGeom>
        </p:spPr>
        <p:txBody>
          <a:bodyPr lIns="121898" tIns="60949" rIns="121898" bIns="60949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898" tIns="60949" rIns="121898" bIns="60949"/>
          <a:lstStyle>
            <a:lvl1pPr>
              <a:defRPr/>
            </a:lvl1pPr>
          </a:lstStyle>
          <a:p>
            <a:pPr>
              <a:defRPr/>
            </a:pPr>
            <a:fld id="{5118135D-F588-4D19-8C0F-8AB414F13142}" type="datetimeFigureOut">
              <a:rPr lang="en-US"/>
              <a:pPr>
                <a:defRPr/>
              </a:pPr>
              <a:t>6/10/2015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898" tIns="60949" rIns="121898" bIns="6094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898" tIns="60949" rIns="121898" bIns="60949"/>
          <a:lstStyle>
            <a:lvl1pPr>
              <a:defRPr/>
            </a:lvl1pPr>
          </a:lstStyle>
          <a:p>
            <a:pPr>
              <a:defRPr/>
            </a:pPr>
            <a:fld id="{48EEF1B9-86CF-4A85-B98C-D2AE4B3205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6360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39" y="4281951"/>
            <a:ext cx="11070167" cy="398668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4D4D4D"/>
                </a:solidFill>
                <a:latin typeface="+mj-lt"/>
              </a:defRPr>
            </a:lvl1pPr>
            <a:lvl2pPr marL="406255" indent="0">
              <a:buNone/>
              <a:defRPr/>
            </a:lvl2pPr>
            <a:lvl3pPr marL="569700" indent="0">
              <a:buNone/>
              <a:defRPr/>
            </a:lvl3pPr>
            <a:lvl4pPr marL="688717" indent="0">
              <a:buNone/>
              <a:defRPr/>
            </a:lvl4pPr>
            <a:lvl5pPr marL="80138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11" y="5057614"/>
            <a:ext cx="11061895" cy="384175"/>
          </a:xfrm>
          <a:prstGeom prst="rect">
            <a:avLst/>
          </a:prstGeom>
        </p:spPr>
        <p:txBody>
          <a:bodyPr lIns="121861" tIns="60930" rIns="121861" bIns="60930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6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1" y="5377610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1" y="5697606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pic>
        <p:nvPicPr>
          <p:cNvPr id="11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2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85" y="427573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818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40484" y="5948637"/>
            <a:ext cx="798785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923" y="5948637"/>
            <a:ext cx="630620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2267" y="5948637"/>
            <a:ext cx="630620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8676" y="831285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1095956" y="471678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776675" y="1981212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6493" y="6614160"/>
            <a:ext cx="1040416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4276" y="661416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3" tIns="60946" rIns="121893" bIns="60946" anchor="ctr"/>
          <a:lstStyle/>
          <a:p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988" y="6719464"/>
            <a:ext cx="88339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5548" y="6668607"/>
            <a:ext cx="1039141" cy="55463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61112" y="102524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9187" y="1731830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455084" y="6708752"/>
            <a:ext cx="1040416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7668" y="8318268"/>
            <a:ext cx="1040416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3000" y="1731830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7876" y="1981212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" y="1"/>
            <a:ext cx="1217201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335178" y="6527831"/>
            <a:ext cx="259785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 anchorCtr="1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335178" y="6527831"/>
            <a:ext cx="259785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 anchorCtr="1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79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7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609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205" y="1248242"/>
            <a:ext cx="10816167" cy="2907239"/>
          </a:xfrm>
        </p:spPr>
        <p:txBody>
          <a:bodyPr/>
          <a:lstStyle>
            <a:lvl1pPr algn="l" defTabSz="1218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0" kern="1200" spc="-267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335178" y="6527831"/>
            <a:ext cx="259785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 anchorCtr="1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455085" y="311163"/>
            <a:ext cx="1105560" cy="43835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335178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40484" y="5562601"/>
            <a:ext cx="798785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923" y="5638801"/>
            <a:ext cx="630620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2267" y="5562601"/>
            <a:ext cx="630620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8676" y="831285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1095956" y="471678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776675" y="1981212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3" tIns="60946" rIns="121893" bIns="60946" anchor="ctr"/>
          <a:lstStyle/>
          <a:p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61112" y="102524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9187" y="1731830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3000" y="1731830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7876" y="1981212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9989" y="1"/>
            <a:ext cx="1217201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335178" y="6527831"/>
            <a:ext cx="259785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 anchorCtr="1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335178" y="6527831"/>
            <a:ext cx="259785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 anchorCtr="1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79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7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609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205" y="1248242"/>
            <a:ext cx="10816167" cy="2907239"/>
          </a:xfrm>
        </p:spPr>
        <p:txBody>
          <a:bodyPr/>
          <a:lstStyle>
            <a:lvl1pPr algn="l" defTabSz="1218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0" kern="1200" spc="-267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335178" y="6527831"/>
            <a:ext cx="259785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 anchorCtr="1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455085" y="311163"/>
            <a:ext cx="1105560" cy="43835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335178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2431332" y="-3570592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351721" y="424860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marL="0" algn="ctr" defTabSz="1218900" rtl="0" eaLnBrk="1" latinLnBrk="0" hangingPunct="1"/>
            <a:endParaRPr lang="en-US" sz="24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780644" y="-291328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807268" y="5699207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4048097" y="1516185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5" y="1236689"/>
            <a:ext cx="10816167" cy="2918779"/>
          </a:xfrm>
        </p:spPr>
        <p:txBody>
          <a:bodyPr/>
          <a:lstStyle>
            <a:lvl1pPr>
              <a:lnSpc>
                <a:spcPct val="90000"/>
              </a:lnSpc>
              <a:defRPr sz="8000" b="0" spc="-267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455085" y="311163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82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  <a:latin typeface="+mj-lt"/>
              </a:defRPr>
            </a:lvl1pPr>
            <a:lvl2pPr marL="609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2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335178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2431332" y="3308955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236702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351721" y="424860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marL="0" algn="ctr" defTabSz="1218900" rtl="0" eaLnBrk="1" latinLnBrk="0" hangingPunct="1"/>
            <a:endParaRPr lang="en-US" sz="24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0644" y="-205602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807268" y="278379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4048097" y="174402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5" y="1236689"/>
            <a:ext cx="10816167" cy="2918779"/>
          </a:xfrm>
        </p:spPr>
        <p:txBody>
          <a:bodyPr/>
          <a:lstStyle>
            <a:lvl1pPr>
              <a:lnSpc>
                <a:spcPct val="90000"/>
              </a:lnSpc>
              <a:defRPr sz="8000" b="0" spc="-267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455085" y="311163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82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  <a:latin typeface="+mj-lt"/>
              </a:defRPr>
            </a:lvl1pPr>
            <a:lvl2pPr marL="609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2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335178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500" y="3106740"/>
            <a:ext cx="1130300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89824" y="3020520"/>
            <a:ext cx="11592393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3" tIns="60946" rIns="121893" bIns="60946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5" y="399145"/>
            <a:ext cx="10816167" cy="2407043"/>
          </a:xfrm>
        </p:spPr>
        <p:txBody>
          <a:bodyPr/>
          <a:lstStyle>
            <a:lvl1pPr algn="l" defTabSz="12189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72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3" tIns="60946" rIns="121893" bIns="60946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78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8" tIns="45722" rIns="91428" bIns="45722" anchor="ctr"/>
          <a:lstStyle/>
          <a:p>
            <a:endParaRPr lang="en-US">
              <a:latin typeface="+mj-lt"/>
            </a:endParaRPr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8" tIns="45722" rIns="91428" bIns="45722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1" y="1799139"/>
            <a:ext cx="5338660" cy="4054500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121858" tIns="60929" rIns="121858" bIns="60929">
            <a:noAutofit/>
          </a:bodyPr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835746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83" y="432215"/>
            <a:ext cx="11451815" cy="838200"/>
          </a:xfrm>
        </p:spPr>
        <p:txBody>
          <a:bodyPr/>
          <a:lstStyle>
            <a:lvl1pPr algn="l" defTabSz="12189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kern="1200" spc="-133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17" y="1441358"/>
            <a:ext cx="11438467" cy="4527655"/>
          </a:xfrm>
        </p:spPr>
        <p:txBody>
          <a:bodyPr/>
          <a:lstStyle>
            <a:lvl1pPr>
              <a:lnSpc>
                <a:spcPct val="95000"/>
              </a:lnSpc>
              <a:spcBef>
                <a:spcPts val="1973"/>
              </a:spcBef>
              <a:defRPr sz="2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83" y="432215"/>
            <a:ext cx="11451815" cy="838200"/>
          </a:xfrm>
        </p:spPr>
        <p:txBody>
          <a:bodyPr/>
          <a:lstStyle>
            <a:lvl1pPr algn="l" defTabSz="12189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kern="1200" spc="-133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31" y="1339747"/>
            <a:ext cx="5496567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973"/>
              </a:spcBef>
              <a:defRPr sz="24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00"/>
              </a:spcBef>
              <a:defRPr sz="1900">
                <a:solidFill>
                  <a:srgbClr val="435153"/>
                </a:solidFill>
                <a:latin typeface="+mj-lt"/>
              </a:defRPr>
            </a:lvl2pPr>
            <a:lvl3pPr>
              <a:defRPr sz="1600">
                <a:solidFill>
                  <a:srgbClr val="435153"/>
                </a:solidFill>
                <a:latin typeface="+mj-lt"/>
              </a:defRPr>
            </a:lvl3pPr>
            <a:lvl4pPr>
              <a:defRPr sz="1500">
                <a:solidFill>
                  <a:srgbClr val="435153"/>
                </a:solidFill>
                <a:latin typeface="+mj-lt"/>
              </a:defRPr>
            </a:lvl4pPr>
            <a:lvl5pPr>
              <a:defRPr sz="15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5722" y="1339747"/>
            <a:ext cx="5496567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973"/>
              </a:spcBef>
              <a:defRPr sz="24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00"/>
              </a:spcBef>
              <a:defRPr sz="1900">
                <a:solidFill>
                  <a:srgbClr val="435153"/>
                </a:solidFill>
                <a:latin typeface="+mj-lt"/>
              </a:defRPr>
            </a:lvl2pPr>
            <a:lvl3pPr>
              <a:defRPr sz="1600">
                <a:solidFill>
                  <a:srgbClr val="435153"/>
                </a:solidFill>
                <a:latin typeface="+mj-lt"/>
              </a:defRPr>
            </a:lvl3pPr>
            <a:lvl4pPr>
              <a:defRPr sz="1500">
                <a:solidFill>
                  <a:srgbClr val="435153"/>
                </a:solidFill>
                <a:latin typeface="+mj-lt"/>
              </a:defRPr>
            </a:lvl4pPr>
            <a:lvl5pPr>
              <a:defRPr sz="15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6645641" y="1411256"/>
            <a:ext cx="5012960" cy="479399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83" y="432215"/>
            <a:ext cx="11451815" cy="838200"/>
          </a:xfrm>
        </p:spPr>
        <p:txBody>
          <a:bodyPr/>
          <a:lstStyle>
            <a:lvl1pPr algn="l" defTabSz="12189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kern="1200" spc="-133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31" y="1339747"/>
            <a:ext cx="5471583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973"/>
              </a:spcBef>
              <a:defRPr sz="2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61632" y="1747696"/>
            <a:ext cx="4315968" cy="877929"/>
          </a:xfrm>
        </p:spPr>
        <p:txBody>
          <a:bodyPr>
            <a:spAutoFit/>
          </a:bodyPr>
          <a:lstStyle>
            <a:lvl1pPr marL="152360" indent="-152360" algn="l" defTabSz="12189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7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52360" indent="-152360" algn="l" defTabSz="1218900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52360" indent="-152360" algn="l" defTabSz="1218900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52360" indent="-152360" algn="l" defTabSz="1218900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52360" indent="-152360" algn="l" defTabSz="1218900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080576" y="4735552"/>
            <a:ext cx="4315968" cy="451405"/>
          </a:xfrm>
          <a:noFill/>
        </p:spPr>
        <p:txBody>
          <a:bodyPr vert="horz" wrap="square" lIns="121893" tIns="60946" rIns="121893" bIns="60946" rtlCol="0">
            <a:spAutoFit/>
          </a:bodyPr>
          <a:lstStyle>
            <a:lvl1pPr marL="152360" marR="0" indent="-152360" algn="l" defTabSz="1218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52360" indent="-152360" algn="l" defTabSz="1218900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52360" indent="-152360" algn="l" defTabSz="1218900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52360" indent="-152360" algn="l" defTabSz="1218900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52360" indent="-152360" algn="l" defTabSz="1218900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52360" marR="0" lvl="0" indent="-152360" algn="l" defTabSz="1218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335166" y="6527831"/>
            <a:ext cx="3424036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marL="0" algn="l" defTabSz="1085584" rtl="0" eaLnBrk="1" latinLnBrk="0" hangingPunct="1">
              <a:lnSpc>
                <a:spcPct val="100000"/>
              </a:lnSpc>
            </a:pPr>
            <a:r>
              <a:rPr lang="en-US" sz="800" kern="1200" dirty="0" smtClean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© 2010 Cisco and/or its affiliates. All rights reserved.</a:t>
            </a:r>
            <a:endParaRPr lang="en-US" sz="800" kern="1200" dirty="0">
              <a:solidFill>
                <a:srgbClr val="C0C0C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7659" y="1335316"/>
            <a:ext cx="111745" cy="4961463"/>
          </a:xfrm>
          <a:prstGeom prst="rect">
            <a:avLst/>
          </a:prstGeom>
        </p:spPr>
      </p:pic>
      <p:sp>
        <p:nvSpPr>
          <p:cNvPr id="13" name="Rounded Rectangle 12"/>
          <p:cNvSpPr/>
          <p:nvPr userDrawn="1"/>
        </p:nvSpPr>
        <p:spPr>
          <a:xfrm>
            <a:off x="6857472" y="1639737"/>
            <a:ext cx="4830949" cy="440847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83" y="432215"/>
            <a:ext cx="11451815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69" y="301752"/>
            <a:ext cx="5498592" cy="838200"/>
          </a:xfrm>
        </p:spPr>
        <p:txBody>
          <a:bodyPr vert="horz" lIns="109701" tIns="60946" rIns="109701" bIns="60946" rtlCol="0" anchor="t" anchorCtr="0">
            <a:noAutofit/>
          </a:bodyPr>
          <a:lstStyle>
            <a:lvl1pPr algn="l" defTabSz="12189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kern="1200" spc="-133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425184" y="310896"/>
            <a:ext cx="5193792" cy="841248"/>
          </a:xfrm>
        </p:spPr>
        <p:txBody>
          <a:bodyPr vert="horz" lIns="109701" tIns="60946" rIns="109701" bIns="60946" rtlCol="0" anchor="t" anchorCtr="0">
            <a:noAutofit/>
          </a:bodyPr>
          <a:lstStyle>
            <a:lvl1pPr algn="l" defTabSz="12189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kern="1200" spc="-133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89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607" y="1600200"/>
            <a:ext cx="5522976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846466" indent="-304720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5184" y="1600200"/>
            <a:ext cx="5340096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846466" indent="-30472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30479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66" y="6527831"/>
            <a:ext cx="3424036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marL="0" algn="l" defTabSz="1085584" rtl="0" eaLnBrk="1" latinLnBrk="0" hangingPunct="1">
              <a:lnSpc>
                <a:spcPct val="100000"/>
              </a:lnSpc>
            </a:pPr>
            <a:r>
              <a:rPr lang="en-US" sz="800" kern="1200" dirty="0" smtClean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© 2010 Cisco and/or its affiliates. All rights reserved.</a:t>
            </a:r>
            <a:endParaRPr lang="en-US" sz="800" kern="1200" dirty="0">
              <a:solidFill>
                <a:srgbClr val="C0C0C0"/>
              </a:solidFill>
              <a:latin typeface="+mj-lt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134100" y="812814"/>
            <a:ext cx="0" cy="5313679"/>
          </a:xfrm>
          <a:prstGeom prst="line">
            <a:avLst/>
          </a:prstGeom>
          <a:ln w="38100" cap="flat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420101" y="98375"/>
            <a:ext cx="3511296" cy="1152144"/>
          </a:xfrm>
        </p:spPr>
        <p:txBody>
          <a:bodyPr anchor="b">
            <a:noAutofit/>
          </a:bodyPr>
          <a:lstStyle>
            <a:lvl1pPr>
              <a:defRPr kumimoji="0" lang="en-US" sz="4000" b="0" i="0" u="none" strike="noStrike" kern="1200" cap="none" spc="-133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12189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89824" y="6355842"/>
            <a:ext cx="11592393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87881" y="98377"/>
            <a:ext cx="3560233" cy="1150939"/>
          </a:xfrm>
        </p:spPr>
        <p:txBody>
          <a:bodyPr anchor="b">
            <a:noAutofit/>
          </a:bodyPr>
          <a:lstStyle>
            <a:lvl1pPr>
              <a:defRPr kumimoji="0" lang="en-US" sz="4000" b="0" i="0" u="none" strike="noStrike" kern="1200" cap="none" spc="-133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12189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94201" y="98375"/>
            <a:ext cx="3462528" cy="1152144"/>
          </a:xfrm>
        </p:spPr>
        <p:txBody>
          <a:bodyPr anchor="b">
            <a:noAutofit/>
          </a:bodyPr>
          <a:lstStyle>
            <a:lvl1pPr>
              <a:defRPr kumimoji="0" lang="en-US" sz="4000" b="0" i="0" u="none" strike="noStrike" kern="1200" cap="none" spc="-133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12189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968" y="1600207"/>
            <a:ext cx="3496733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9980" y="1600201"/>
            <a:ext cx="3458633" cy="4362451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401052" y="1600201"/>
            <a:ext cx="3511549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50879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38679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 userDrawn="1"/>
        </p:nvCxnSpPr>
        <p:spPr>
          <a:xfrm>
            <a:off x="4102100" y="812813"/>
            <a:ext cx="0" cy="5313679"/>
          </a:xfrm>
          <a:prstGeom prst="line">
            <a:avLst/>
          </a:prstGeom>
          <a:ln w="38100" cap="flat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9900" y="812813"/>
            <a:ext cx="0" cy="5313679"/>
          </a:xfrm>
          <a:prstGeom prst="line">
            <a:avLst/>
          </a:prstGeom>
          <a:ln w="38100" cap="flat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39126"/>
            <a:ext cx="12192000" cy="27189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dirty="0" smtClean="0"/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96" y="439711"/>
            <a:ext cx="11422992" cy="838200"/>
          </a:xfrm>
        </p:spPr>
        <p:txBody>
          <a:bodyPr/>
          <a:lstStyle>
            <a:lvl1pPr algn="l" defTabSz="12189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kern="1200" spc="-133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699" y="1476375"/>
            <a:ext cx="11252615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969783"/>
            <a:ext cx="9948333" cy="369332"/>
          </a:xfrm>
        </p:spPr>
        <p:txBody>
          <a:bodyPr wrap="square" anchor="b" anchorCtr="0">
            <a:spAutoFit/>
          </a:bodyPr>
          <a:lstStyle>
            <a:lvl1pPr algn="l" defTabSz="1072884">
              <a:lnSpc>
                <a:spcPct val="100000"/>
              </a:lnSpc>
              <a:spcBef>
                <a:spcPct val="50000"/>
              </a:spcBef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900"/>
            </a:lvl2pPr>
            <a:lvl3pPr>
              <a:buFont typeface="Arial" pitchFamily="34" charset="0"/>
              <a:buNone/>
              <a:defRPr sz="1900"/>
            </a:lvl3pPr>
            <a:lvl4pPr>
              <a:buFont typeface="Arial" pitchFamily="34" charset="0"/>
              <a:buNone/>
              <a:defRPr sz="1900"/>
            </a:lvl4pPr>
            <a:lvl5pPr>
              <a:buFont typeface="Arial" pitchFamily="34" charset="0"/>
              <a:buNone/>
              <a:defRPr sz="19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2" y="5430244"/>
            <a:ext cx="11411597" cy="838200"/>
          </a:xfrm>
        </p:spPr>
        <p:txBody>
          <a:bodyPr vert="horz" lIns="109701" tIns="60946" rIns="109701" bIns="60946" rtlCol="0" anchor="b" anchorCtr="0">
            <a:noAutofit/>
          </a:bodyPr>
          <a:lstStyle>
            <a:lvl1pPr algn="l" defTabSz="12189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kern="1200" spc="-133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1600200"/>
            <a:ext cx="5340096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8336" y="1947672"/>
            <a:ext cx="4572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2" y="5430244"/>
            <a:ext cx="11411597" cy="838200"/>
          </a:xfrm>
        </p:spPr>
        <p:txBody>
          <a:bodyPr vert="horz" lIns="109701" tIns="60946" rIns="109701" bIns="60946" rtlCol="0" anchor="b" anchorCtr="0">
            <a:noAutofit/>
          </a:bodyPr>
          <a:lstStyle>
            <a:lvl1pPr algn="l" defTabSz="12189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kern="1200" spc="-133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5852174"/>
            <a:ext cx="10816168" cy="384175"/>
          </a:xfrm>
        </p:spPr>
        <p:txBody>
          <a:bodyPr>
            <a:normAutofit/>
          </a:bodyPr>
          <a:lstStyle>
            <a:lvl1pPr marL="0" indent="0" algn="l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09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3" tIns="60946" rIns="121893" bIns="60946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622" y="649224"/>
            <a:ext cx="10816167" cy="4480560"/>
          </a:xfrm>
        </p:spPr>
        <p:txBody>
          <a:bodyPr/>
          <a:lstStyle>
            <a:lvl1pPr marL="311071" indent="-311071" algn="l" defTabSz="12189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8000" b="0" kern="1200" spc="-267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3" tIns="60946" rIns="121893" bIns="60946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9" y="2163197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5" tIns="60942" rIns="121885" bIns="60942"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9" y="2163197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5" tIns="60942" rIns="121885" bIns="60942"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9" y="2163197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5" tIns="60942" rIns="121885" bIns="60942"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8" y="3733541"/>
            <a:ext cx="3056181" cy="804881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8" y="3730945"/>
            <a:ext cx="3056181" cy="804881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8" y="3730945"/>
            <a:ext cx="3056181" cy="804881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 lIns="121885" tIns="60942" rIns="121885" bIns="60942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 lIns="121885" tIns="60942" rIns="121885" bIns="60942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 lIns="121885" tIns="60942" rIns="121885" bIns="60942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20260"/>
      </p:ext>
    </p:extLst>
  </p:cSld>
  <p:clrMapOvr>
    <a:masterClrMapping/>
  </p:clrMapOvr>
  <p:transition spd="slow"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89824" y="6355842"/>
            <a:ext cx="11592393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269" y="1918754"/>
            <a:ext cx="5489928" cy="3020519"/>
          </a:xfrm>
        </p:spPr>
        <p:txBody>
          <a:bodyPr vert="horz" lIns="109701" tIns="60946" rIns="109701" bIns="60946" rtlCol="0" anchor="ctr" anchorCtr="0">
            <a:noAutofit/>
          </a:bodyPr>
          <a:lstStyle>
            <a:lvl1pPr marL="0" indent="0" algn="l" defTabSz="12189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7200" b="0" kern="1200" spc="-267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59" y="310896"/>
            <a:ext cx="5193792" cy="6208776"/>
          </a:xfrm>
        </p:spPr>
        <p:txBody>
          <a:bodyPr anchor="ctr" anchorCtr="0">
            <a:normAutofit/>
          </a:bodyPr>
          <a:lstStyle>
            <a:lvl1pPr>
              <a:defRPr sz="2700" baseline="0">
                <a:solidFill>
                  <a:schemeClr val="tx1"/>
                </a:solidFill>
                <a:latin typeface="+mj-lt"/>
              </a:defRPr>
            </a:lvl1pPr>
            <a:lvl2pPr>
              <a:defRPr sz="2700"/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571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6134100" y="812814"/>
            <a:ext cx="0" cy="5313679"/>
          </a:xfrm>
          <a:prstGeom prst="line">
            <a:avLst/>
          </a:prstGeom>
          <a:ln w="38100" cap="flat" cmpd="sng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92" y="4279406"/>
            <a:ext cx="6246489" cy="384175"/>
          </a:xfrm>
        </p:spPr>
        <p:txBody>
          <a:bodyPr vert="horz" lIns="121893" tIns="60946" rIns="121893" bIns="60946" rtlCol="0">
            <a:normAutofit/>
          </a:bodyPr>
          <a:lstStyle>
            <a:lvl1pPr marL="0" indent="0" algn="l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609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455087" y="311153"/>
            <a:ext cx="1211156" cy="480227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3" tIns="60946" rIns="121893" bIns="60946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272" y="3282704"/>
            <a:ext cx="6283409" cy="1022351"/>
          </a:xfrm>
        </p:spPr>
        <p:txBody>
          <a:bodyPr vert="horz" lIns="109701" tIns="60946" rIns="109701" bIns="60946" rtlCol="0" anchor="b" anchorCtr="0">
            <a:noAutofit/>
          </a:bodyPr>
          <a:lstStyle>
            <a:lvl1pPr marL="0" indent="0" algn="l" defTabSz="12189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8000" b="0" kern="1200" spc="-267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3" tIns="60946" rIns="121893" bIns="60946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7171" y="1917701"/>
            <a:ext cx="3568700" cy="2889251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6933" y="6141734"/>
            <a:ext cx="12208933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dirty="0" smtClean="0"/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2431332" y="-3578088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645216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351721" y="-645216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marL="0" algn="ctr" defTabSz="1218900" rtl="0" eaLnBrk="1" latinLnBrk="0" hangingPunct="1"/>
            <a:endParaRPr lang="en-US" sz="24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500827" y="1711199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7268" y="834899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8097" y="-337764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92" y="484633"/>
            <a:ext cx="11673504" cy="4372131"/>
          </a:xfrm>
        </p:spPr>
        <p:txBody>
          <a:bodyPr anchor="b" anchorCtr="0"/>
          <a:lstStyle>
            <a:lvl1pPr marL="232780" indent="-232780">
              <a:buFont typeface="Arial" pitchFamily="34" charset="0"/>
              <a:buChar char="“"/>
              <a:defRPr sz="7200" spc="-267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50215" y="6526095"/>
            <a:ext cx="1083988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11532232" y="6521991"/>
            <a:ext cx="3477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1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10350215" y="6526095"/>
            <a:ext cx="1083988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11532232" y="6521991"/>
            <a:ext cx="3477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1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3038" y="5358905"/>
            <a:ext cx="11432913" cy="614363"/>
          </a:xfrm>
        </p:spPr>
        <p:txBody>
          <a:bodyPr vert="horz" lIns="121893" tIns="60946" rIns="121893" bIns="60946" rtlCol="0">
            <a:normAutofit/>
          </a:bodyPr>
          <a:lstStyle>
            <a:lvl1pPr marL="0" indent="0">
              <a:buNone/>
              <a:defRPr lang="en-US" sz="32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335178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2500" y="795528"/>
            <a:ext cx="713232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22500" y="4794355"/>
            <a:ext cx="7130069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3653" y="795528"/>
            <a:ext cx="7105651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7" y="4873439"/>
            <a:ext cx="6765427" cy="838200"/>
          </a:xfrm>
        </p:spPr>
        <p:txBody>
          <a:bodyPr anchor="ctr"/>
          <a:lstStyle>
            <a:lvl1pPr>
              <a:defRPr sz="35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22500" y="4794355"/>
            <a:ext cx="7130069" cy="99637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26" rIns="91432" bIns="4572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11547727" y="6549624"/>
            <a:ext cx="294111" cy="2060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6" rIns="82115" bIns="41066" anchor="b">
            <a:spAutoFit/>
          </a:bodyPr>
          <a:lstStyle/>
          <a:p>
            <a:pPr algn="r" defTabSz="814296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2"/>
                </a:solidFill>
                <a:latin typeface="+mn-lt"/>
              </a:rPr>
              <a:pPr algn="r" defTabSz="814296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47734" y="657205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389403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451104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51104" y="310896"/>
            <a:ext cx="4364736" cy="245973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121893" tIns="60946" rIns="121893" bIns="60946" rtlCol="0" anchor="ctr" anchorCtr="0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6273" y="3429000"/>
            <a:ext cx="9345731" cy="1932837"/>
          </a:xfrm>
        </p:spPr>
        <p:txBody>
          <a:bodyPr anchor="t">
            <a:spAutoFit/>
          </a:bodyPr>
          <a:lstStyle>
            <a:lvl1pPr marL="0" marR="0" indent="0" algn="l" defTabSz="12189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89402" y="6555471"/>
            <a:ext cx="4560687" cy="20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6" rIns="82115" bIns="41066" anchor="b" anchorCtr="0">
            <a:spAutoFit/>
          </a:bodyPr>
          <a:lstStyle/>
          <a:p>
            <a:pPr algn="l" defTabSz="814296">
              <a:lnSpc>
                <a:spcPct val="100000"/>
              </a:lnSpc>
            </a:pPr>
            <a:r>
              <a:rPr lang="en-US" sz="800" dirty="0" smtClean="0">
                <a:solidFill>
                  <a:schemeClr val="bg2"/>
                </a:solidFill>
                <a:latin typeface="+mn-lt"/>
              </a:rPr>
              <a:t>© 2013</a:t>
            </a:r>
            <a:r>
              <a:rPr lang="en-US" sz="800" baseline="0" dirty="0" smtClean="0">
                <a:solidFill>
                  <a:schemeClr val="bg2"/>
                </a:solidFill>
                <a:latin typeface="+mn-lt"/>
              </a:rPr>
              <a:t>  </a:t>
            </a:r>
            <a:r>
              <a:rPr lang="en-US" sz="800" dirty="0" smtClean="0">
                <a:solidFill>
                  <a:schemeClr val="bg2"/>
                </a:solidFill>
                <a:latin typeface="+mn-lt"/>
              </a:rPr>
              <a:t>Cisco and/or its affiliates. All rights reserved.</a:t>
            </a:r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547727" y="6549624"/>
            <a:ext cx="294111" cy="2060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6" rIns="82115" bIns="41066" anchor="b">
            <a:spAutoFit/>
          </a:bodyPr>
          <a:lstStyle/>
          <a:p>
            <a:pPr algn="r" defTabSz="814296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2"/>
                </a:solidFill>
                <a:latin typeface="+mn-lt"/>
              </a:rPr>
              <a:pPr algn="r" defTabSz="814296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47734" y="657205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389403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6656832" y="859536"/>
            <a:ext cx="4840224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6656832" y="859536"/>
            <a:ext cx="4840224" cy="50292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6273" y="728973"/>
            <a:ext cx="5799891" cy="1329595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54234" y="6555471"/>
            <a:ext cx="4560687" cy="20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6" rIns="82115" bIns="41066" anchor="b" anchorCtr="0">
            <a:spAutoFit/>
          </a:bodyPr>
          <a:lstStyle/>
          <a:p>
            <a:pPr algn="l" defTabSz="814296">
              <a:lnSpc>
                <a:spcPct val="100000"/>
              </a:lnSpc>
            </a:pPr>
            <a:r>
              <a:rPr lang="en-US" sz="800" dirty="0" smtClean="0">
                <a:solidFill>
                  <a:schemeClr val="bg2"/>
                </a:solidFill>
                <a:latin typeface="+mn-lt"/>
              </a:rPr>
              <a:t>© 2013</a:t>
            </a:r>
            <a:r>
              <a:rPr lang="en-US" sz="800" baseline="0" dirty="0" smtClean="0">
                <a:solidFill>
                  <a:schemeClr val="bg2"/>
                </a:solidFill>
                <a:latin typeface="+mn-lt"/>
              </a:rPr>
              <a:t>  </a:t>
            </a:r>
            <a:r>
              <a:rPr lang="en-US" sz="800" dirty="0" smtClean="0">
                <a:solidFill>
                  <a:schemeClr val="bg2"/>
                </a:solidFill>
                <a:latin typeface="+mn-lt"/>
              </a:rPr>
              <a:t>Cisco and/or its affiliates. All rights reserved.</a:t>
            </a:r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547727" y="6549624"/>
            <a:ext cx="294111" cy="2060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6" rIns="82115" bIns="41066" anchor="b">
            <a:spAutoFit/>
          </a:bodyPr>
          <a:lstStyle/>
          <a:p>
            <a:pPr algn="r" defTabSz="814296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2"/>
                </a:solidFill>
                <a:latin typeface="+mn-lt"/>
              </a:rPr>
              <a:pPr algn="r" defTabSz="814296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47734" y="657205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389403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4891617" y="311151"/>
            <a:ext cx="4357515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891987" y="311151"/>
            <a:ext cx="4357148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121893" tIns="60946" rIns="121893" bIns="60946" rtlCol="0" anchor="ctr" anchorCtr="0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46617" y="311151"/>
            <a:ext cx="434481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27767" y="311151"/>
            <a:ext cx="4363668" cy="266065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121893" tIns="60946" rIns="121893" bIns="60946" rtlCol="0" anchor="ctr" anchorCtr="0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349320" y="311151"/>
            <a:ext cx="2408765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9349319" y="311151"/>
            <a:ext cx="2408764" cy="13081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121893" tIns="60946" rIns="121893" bIns="60946" rtlCol="0" anchor="ctr" anchorCtr="0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46632" y="3028963"/>
            <a:ext cx="3335953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427768" y="3028963"/>
            <a:ext cx="3354805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121893" tIns="60946" rIns="121893" bIns="60946" rtlCol="0" anchor="ctr" anchorCtr="0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1968" y="3028963"/>
            <a:ext cx="536716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3877781" y="3028963"/>
            <a:ext cx="5371355" cy="345893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121893" tIns="60946" rIns="121893" bIns="60946" rtlCol="0" anchor="ctr" anchorCtr="0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349320" y="1683670"/>
            <a:ext cx="2408765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9349319" y="1676401"/>
            <a:ext cx="2408764" cy="344941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121893" tIns="60946" rIns="121893" bIns="60946" rtlCol="0" anchor="ctr" anchorCtr="0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349320" y="5182960"/>
            <a:ext cx="2408765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9349319" y="5182960"/>
            <a:ext cx="2408764" cy="1304925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121893" tIns="60946" rIns="121893" bIns="60946" rtlCol="0" anchor="ctr" anchorCtr="0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8" name="Rectangle 7"/>
          <p:cNvSpPr>
            <a:spLocks noChangeArrowheads="1"/>
          </p:cNvSpPr>
          <p:nvPr userDrawn="1"/>
        </p:nvSpPr>
        <p:spPr bwMode="ltGray">
          <a:xfrm>
            <a:off x="11547735" y="657205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389403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1104" y="310909"/>
            <a:ext cx="11301984" cy="607539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44514" y="310909"/>
            <a:ext cx="11299825" cy="6054185"/>
          </a:xfrm>
          <a:ln>
            <a:solidFill>
              <a:schemeClr val="bg2"/>
            </a:solidFill>
          </a:ln>
        </p:spPr>
        <p:txBody>
          <a:bodyPr vert="horz" lIns="121893" tIns="60946" rIns="121893" bIns="60946" rtlCol="0" anchor="ctr" anchorCtr="0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7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pic>
        <p:nvPicPr>
          <p:cNvPr id="3" name="Picture 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marL="0" algn="r" defTabSz="1085584" rtl="0" eaLnBrk="1" latinLnBrk="0" hangingPunct="1">
              <a:lnSpc>
                <a:spcPct val="100000"/>
              </a:lnSpc>
            </a:pPr>
            <a:r>
              <a:rPr lang="en-US" sz="8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n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n-lt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35178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21920" y="-91440"/>
            <a:ext cx="1243584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print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55099" y="6124587"/>
            <a:ext cx="1049511" cy="416135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40" name="Rectangle 3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3793533" y="778669"/>
            <a:ext cx="7961376" cy="4425696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21893" tIns="60946" rIns="121893" bIns="60946" rtlCol="0" anchor="ctr">
            <a:normAutofit/>
          </a:bodyPr>
          <a:lstStyle>
            <a:lvl1pPr marL="0" indent="0" algn="ctr" defTabSz="121890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 userDrawn="1"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11547735" y="657205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24" name="Rectangle 4"/>
          <p:cNvSpPr>
            <a:spLocks noChangeArrowheads="1"/>
          </p:cNvSpPr>
          <p:nvPr userDrawn="1"/>
        </p:nvSpPr>
        <p:spPr bwMode="ltGray">
          <a:xfrm>
            <a:off x="389403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113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10" tIns="45718" rIns="91410" bIns="45718" anchor="ctr"/>
          <a:lstStyle/>
          <a:p>
            <a:pPr marL="0" marR="0" lvl="0" indent="0" algn="ctr" defTabSz="12188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9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10" tIns="45718" rIns="91410" bIns="45718" anchor="ctr"/>
          <a:lstStyle/>
          <a:p>
            <a:pPr marL="0" marR="0" lvl="0" indent="0" algn="ctr" defTabSz="12188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97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10" tIns="45718" rIns="91410" bIns="45718" anchor="ctr"/>
          <a:lstStyle/>
          <a:p>
            <a:pPr marL="0" marR="0" lvl="0" indent="0" algn="ctr" defTabSz="121881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64" tIns="60932" rIns="121864" bIns="60932" anchor="ctr" anchorCtr="0"/>
          <a:lstStyle>
            <a:lvl1pPr algn="l">
              <a:buFontTx/>
              <a:buNone/>
              <a:defRPr sz="1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64" tIns="60932" rIns="121864" bIns="60932" anchor="ctr" anchorCtr="0"/>
          <a:lstStyle>
            <a:lvl1pPr algn="l">
              <a:buFontTx/>
              <a:buNone/>
              <a:defRPr sz="1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64" tIns="60932" rIns="121864" bIns="60932" anchor="ctr" anchorCtr="0"/>
          <a:lstStyle>
            <a:lvl1pPr algn="l">
              <a:buFontTx/>
              <a:buNone/>
              <a:defRPr sz="1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2" y="5164204"/>
            <a:ext cx="3056181" cy="804881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608"/>
            <a:ext cx="3056181" cy="804881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6" y="5161608"/>
            <a:ext cx="3056181" cy="804881"/>
          </a:xfrm>
          <a:prstGeom prst="rect">
            <a:avLst/>
          </a:prstGeom>
        </p:spPr>
        <p:txBody>
          <a:bodyPr lIns="121858" tIns="60929" rIns="121858" bIns="60929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19629538"/>
      </p:ext>
    </p:extLst>
  </p:cSld>
  <p:clrMapOvr>
    <a:masterClrMapping/>
  </p:clrMapOvr>
  <p:transition spd="slow"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marL="0" algn="r" defTabSz="1085584" rtl="0" eaLnBrk="1" latinLnBrk="0" hangingPunct="1">
              <a:lnSpc>
                <a:spcPct val="100000"/>
              </a:lnSpc>
            </a:pPr>
            <a:r>
              <a:rPr lang="en-US" sz="800" kern="1200" dirty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11533432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335178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5831617" y="5844551"/>
            <a:ext cx="55257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6153511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5600299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6371335" y="5840203"/>
            <a:ext cx="219743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5958181" y="5840203"/>
            <a:ext cx="14328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5490427" y="5654197"/>
            <a:ext cx="52044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5636279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5779563" y="5525701"/>
            <a:ext cx="520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5925415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6068065" y="5654197"/>
            <a:ext cx="55257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6213918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6359771" y="5525701"/>
            <a:ext cx="52687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6503053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6648906" y="5654197"/>
            <a:ext cx="52687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grpSp>
        <p:nvGrpSpPr>
          <p:cNvPr id="17" name="Group 5"/>
          <p:cNvGrpSpPr>
            <a:grpSpLocks/>
          </p:cNvGrpSpPr>
          <p:nvPr userDrawn="1"/>
        </p:nvGrpSpPr>
        <p:grpSpPr bwMode="auto">
          <a:xfrm>
            <a:off x="5263913" y="5451751"/>
            <a:ext cx="1654560" cy="879663"/>
            <a:chOff x="384" y="331"/>
            <a:chExt cx="912" cy="485"/>
          </a:xfrm>
        </p:grpSpPr>
        <p:sp>
          <p:nvSpPr>
            <p:cNvPr id="18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8417319" y="3708605"/>
            <a:ext cx="155488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932312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776644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black">
          <a:xfrm>
            <a:off x="9936032" y="3697607"/>
            <a:ext cx="618333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8773503" y="3697607"/>
            <a:ext cx="403183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7457287" y="3082440"/>
            <a:ext cx="146447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7867699" y="2930181"/>
            <a:ext cx="146447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8270886" y="2720835"/>
            <a:ext cx="146447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8681298" y="2930183"/>
            <a:ext cx="146447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9082659" y="3082454"/>
            <a:ext cx="155488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9493089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9903505" y="2720835"/>
            <a:ext cx="14825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10306683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10717099" y="3082454"/>
            <a:ext cx="148255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9588" y="3060502"/>
            <a:ext cx="3291525" cy="861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34844" y="3066695"/>
            <a:ext cx="3289789" cy="861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8381656" y="3801577"/>
            <a:ext cx="155488" cy="58910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9287460" y="3786913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7730780" y="3786913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9900368" y="3786913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8737839" y="3786913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7421623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7832035" y="2763680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8235222" y="2484536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8645634" y="2763669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9046996" y="2966683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9457425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9867841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10271019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10681435" y="2966683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10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10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11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11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115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11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11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12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12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/>
      <p:bldP spid="18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5831617" y="5844551"/>
            <a:ext cx="55257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6153511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5600299" y="5840203"/>
            <a:ext cx="159988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black">
          <a:xfrm>
            <a:off x="6371335" y="5840203"/>
            <a:ext cx="219743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5958181" y="5840203"/>
            <a:ext cx="143283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5490427" y="5654197"/>
            <a:ext cx="52044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5636279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5779563" y="5525701"/>
            <a:ext cx="52044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5925415" y="5600088"/>
            <a:ext cx="52044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6068065" y="5654197"/>
            <a:ext cx="55257" cy="8068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6213918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6359771" y="5525701"/>
            <a:ext cx="52687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6503053" y="5600088"/>
            <a:ext cx="52687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6648906" y="5654197"/>
            <a:ext cx="52687" cy="8068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grpSp>
        <p:nvGrpSpPr>
          <p:cNvPr id="19" name="Group 5"/>
          <p:cNvGrpSpPr>
            <a:grpSpLocks/>
          </p:cNvGrpSpPr>
          <p:nvPr userDrawn="1"/>
        </p:nvGrpSpPr>
        <p:grpSpPr bwMode="auto">
          <a:xfrm>
            <a:off x="5263913" y="5451751"/>
            <a:ext cx="1654560" cy="879663"/>
            <a:chOff x="384" y="331"/>
            <a:chExt cx="912" cy="485"/>
          </a:xfrm>
        </p:grpSpPr>
        <p:sp>
          <p:nvSpPr>
            <p:cNvPr id="2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9588" y="3060502"/>
            <a:ext cx="3291525" cy="861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black">
          <a:xfrm>
            <a:off x="8417319" y="3708605"/>
            <a:ext cx="155488" cy="44182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black">
          <a:xfrm>
            <a:off x="932312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6" name="Freeform 35"/>
          <p:cNvSpPr>
            <a:spLocks/>
          </p:cNvSpPr>
          <p:nvPr/>
        </p:nvSpPr>
        <p:spPr bwMode="black">
          <a:xfrm>
            <a:off x="7766444" y="3697607"/>
            <a:ext cx="450189" cy="466297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7" name="Freeform 36"/>
          <p:cNvSpPr>
            <a:spLocks noEditPoints="1"/>
          </p:cNvSpPr>
          <p:nvPr/>
        </p:nvSpPr>
        <p:spPr bwMode="black">
          <a:xfrm>
            <a:off x="9936032" y="3697607"/>
            <a:ext cx="618333" cy="466297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8" name="Freeform 37"/>
          <p:cNvSpPr>
            <a:spLocks/>
          </p:cNvSpPr>
          <p:nvPr/>
        </p:nvSpPr>
        <p:spPr bwMode="black">
          <a:xfrm>
            <a:off x="8773503" y="3697607"/>
            <a:ext cx="403183" cy="466297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9" name="Freeform 38"/>
          <p:cNvSpPr>
            <a:spLocks/>
          </p:cNvSpPr>
          <p:nvPr/>
        </p:nvSpPr>
        <p:spPr bwMode="black">
          <a:xfrm>
            <a:off x="7457287" y="3082440"/>
            <a:ext cx="146447" cy="22703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0" name="Freeform 39"/>
          <p:cNvSpPr>
            <a:spLocks/>
          </p:cNvSpPr>
          <p:nvPr/>
        </p:nvSpPr>
        <p:spPr bwMode="black">
          <a:xfrm>
            <a:off x="7867699" y="2930181"/>
            <a:ext cx="146447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1" name="Freeform 40"/>
          <p:cNvSpPr>
            <a:spLocks/>
          </p:cNvSpPr>
          <p:nvPr/>
        </p:nvSpPr>
        <p:spPr bwMode="black">
          <a:xfrm>
            <a:off x="8270886" y="2720835"/>
            <a:ext cx="146447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2" name="Freeform 41"/>
          <p:cNvSpPr>
            <a:spLocks/>
          </p:cNvSpPr>
          <p:nvPr/>
        </p:nvSpPr>
        <p:spPr bwMode="black">
          <a:xfrm>
            <a:off x="8681298" y="2930183"/>
            <a:ext cx="146447" cy="3792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3" name="Freeform 42"/>
          <p:cNvSpPr>
            <a:spLocks/>
          </p:cNvSpPr>
          <p:nvPr/>
        </p:nvSpPr>
        <p:spPr bwMode="black">
          <a:xfrm>
            <a:off x="9082659" y="3082454"/>
            <a:ext cx="155488" cy="227031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4" name="Freeform 43"/>
          <p:cNvSpPr>
            <a:spLocks/>
          </p:cNvSpPr>
          <p:nvPr/>
        </p:nvSpPr>
        <p:spPr bwMode="black">
          <a:xfrm>
            <a:off x="9493089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5" name="Freeform 44"/>
          <p:cNvSpPr>
            <a:spLocks/>
          </p:cNvSpPr>
          <p:nvPr/>
        </p:nvSpPr>
        <p:spPr bwMode="black">
          <a:xfrm>
            <a:off x="9903505" y="2720835"/>
            <a:ext cx="148255" cy="69876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6" name="Freeform 45"/>
          <p:cNvSpPr>
            <a:spLocks/>
          </p:cNvSpPr>
          <p:nvPr/>
        </p:nvSpPr>
        <p:spPr bwMode="black">
          <a:xfrm>
            <a:off x="10306683" y="2930181"/>
            <a:ext cx="148255" cy="37929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7" name="Freeform 46"/>
          <p:cNvSpPr>
            <a:spLocks/>
          </p:cNvSpPr>
          <p:nvPr/>
        </p:nvSpPr>
        <p:spPr bwMode="black">
          <a:xfrm>
            <a:off x="10717099" y="3082454"/>
            <a:ext cx="148255" cy="227031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834844" y="3066695"/>
            <a:ext cx="3289789" cy="861775"/>
          </a:xfrm>
          <a:prstGeom prst="rect">
            <a:avLst/>
          </a:prstGeom>
          <a:noFill/>
        </p:spPr>
        <p:txBody>
          <a:bodyPr wrap="none" lIns="121893" tIns="60946" rIns="121893" bIns="60946" rtlCol="0">
            <a:spAutoFit/>
          </a:bodyPr>
          <a:lstStyle/>
          <a:p>
            <a:r>
              <a:rPr lang="en-US" sz="48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4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20"/>
          <p:cNvSpPr>
            <a:spLocks noChangeArrowheads="1"/>
          </p:cNvSpPr>
          <p:nvPr userDrawn="1"/>
        </p:nvSpPr>
        <p:spPr bwMode="black">
          <a:xfrm>
            <a:off x="8381656" y="3801577"/>
            <a:ext cx="155488" cy="58910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9287460" y="3786913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/>
          </p:cNvSpPr>
          <p:nvPr userDrawn="1"/>
        </p:nvSpPr>
        <p:spPr bwMode="black">
          <a:xfrm>
            <a:off x="7730780" y="3786913"/>
            <a:ext cx="450189" cy="621729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 noEditPoints="1"/>
          </p:cNvSpPr>
          <p:nvPr userDrawn="1"/>
        </p:nvSpPr>
        <p:spPr bwMode="black">
          <a:xfrm>
            <a:off x="9900368" y="3786913"/>
            <a:ext cx="618333" cy="621729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8737839" y="3786913"/>
            <a:ext cx="403183" cy="621729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7421623" y="2966680"/>
            <a:ext cx="146447" cy="302709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7832035" y="2763680"/>
            <a:ext cx="146447" cy="505721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8235222" y="2484536"/>
            <a:ext cx="146447" cy="93168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8645634" y="2763669"/>
            <a:ext cx="146447" cy="50572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9046996" y="2966683"/>
            <a:ext cx="155488" cy="302708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9457425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9867841" y="2484524"/>
            <a:ext cx="148255" cy="93168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10271019" y="2763668"/>
            <a:ext cx="148255" cy="505720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10681435" y="2966683"/>
            <a:ext cx="148255" cy="302708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21893" tIns="60946" rIns="121893" bIns="60946"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107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10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11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113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115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117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119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121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123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20" grpId="0"/>
      <p:bldP spid="23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48" grpId="0" animBg="1"/>
      <p:bldP spid="48" grpId="1" animBg="1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59" name="Rounded Rectangle 58"/>
          <p:cNvSpPr/>
          <p:nvPr/>
        </p:nvSpPr>
        <p:spPr>
          <a:xfrm>
            <a:off x="2431332" y="-3570592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0" y="-63772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5" name="Rounded Rectangle 64"/>
          <p:cNvSpPr/>
          <p:nvPr/>
        </p:nvSpPr>
        <p:spPr>
          <a:xfrm rot="10800000">
            <a:off x="1351721" y="424860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marL="0" algn="ctr" defTabSz="1218900" rtl="0" eaLnBrk="1" latinLnBrk="0" hangingPunct="1"/>
            <a:endParaRPr lang="en-US" sz="2400" kern="1200" dirty="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780644" y="-291328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0807268" y="5699207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8" name="Rounded Rectangle 67"/>
          <p:cNvSpPr/>
          <p:nvPr/>
        </p:nvSpPr>
        <p:spPr>
          <a:xfrm rot="10800000">
            <a:off x="4048097" y="1516185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ltGray">
          <a:xfrm>
            <a:off x="10386229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r>
              <a:rPr lang="en-US" sz="8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ltGray">
          <a:xfrm>
            <a:off x="335178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algn="l" defTabSz="1085584">
              <a:lnSpc>
                <a:spcPct val="100000"/>
              </a:lnSpc>
            </a:pPr>
            <a:r>
              <a:rPr lang="en-US" sz="800" dirty="0" smtClean="0">
                <a:solidFill>
                  <a:srgbClr val="FFFFFF"/>
                </a:solidFill>
                <a:latin typeface="+mj-lt"/>
              </a:rPr>
              <a:t>© 2011 Cisco and/or its affiliates. All rights reserved.</a:t>
            </a:r>
            <a:endParaRPr lang="en-US" sz="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ltGray">
          <a:xfrm>
            <a:off x="11520706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chemeClr val="bg1"/>
                </a:solidFill>
                <a:latin typeface="+mj-lt"/>
              </a:rPr>
              <a:pPr algn="r" defTabSz="1085584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5" y="1236689"/>
            <a:ext cx="10816167" cy="2918779"/>
          </a:xfrm>
        </p:spPr>
        <p:txBody>
          <a:bodyPr/>
          <a:lstStyle>
            <a:lvl1pPr>
              <a:lnSpc>
                <a:spcPct val="90000"/>
              </a:lnSpc>
              <a:defRPr lang="en-US" sz="7200" b="0" kern="1200" spc="-267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82"/>
            <a:ext cx="10816168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7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09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315180" y="4768866"/>
            <a:ext cx="10797117" cy="384175"/>
          </a:xfrm>
        </p:spPr>
        <p:txBody>
          <a:bodyPr/>
          <a:lstStyle>
            <a:lvl1pPr marL="0" indent="0">
              <a:buFontTx/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15398" y="5232783"/>
            <a:ext cx="10816167" cy="384175"/>
          </a:xfrm>
        </p:spPr>
        <p:txBody>
          <a:bodyPr/>
          <a:lstStyle>
            <a:lvl1pPr marL="0" indent="0">
              <a:buFontTx/>
              <a:buNone/>
              <a:defRPr lang="en-US" sz="19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72" name="Group 38"/>
          <p:cNvGrpSpPr/>
          <p:nvPr/>
        </p:nvGrpSpPr>
        <p:grpSpPr>
          <a:xfrm>
            <a:off x="455085" y="311163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25924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1785600" cy="8382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19214"/>
            <a:ext cx="11582400" cy="472757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3731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-animated gradient">
    <p:bg>
      <p:bgPr>
        <a:gradFill>
          <a:gsLst>
            <a:gs pos="34000">
              <a:srgbClr val="272749"/>
            </a:gs>
            <a:gs pos="93000">
              <a:srgbClr val="EE402F"/>
            </a:gs>
            <a:gs pos="0">
              <a:srgbClr val="272749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2811836"/>
            <a:ext cx="11068957" cy="85964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6567" y="4828030"/>
            <a:ext cx="10816168" cy="3841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335797" y="5164915"/>
            <a:ext cx="10816867" cy="38417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335797" y="5938237"/>
            <a:ext cx="10816867" cy="38417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6773" y="3496671"/>
            <a:ext cx="11070167" cy="39866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406355" indent="0">
              <a:buNone/>
              <a:defRPr/>
            </a:lvl2pPr>
            <a:lvl3pPr marL="569848" indent="0">
              <a:buNone/>
              <a:defRPr/>
            </a:lvl3pPr>
            <a:lvl4pPr marL="688893" indent="0">
              <a:buNone/>
              <a:defRPr/>
            </a:lvl4pPr>
            <a:lvl5pPr marL="801595" indent="0">
              <a:buNone/>
              <a:defRPr/>
            </a:lvl5pPr>
          </a:lstStyle>
          <a:p>
            <a:pPr lvl="0"/>
            <a:r>
              <a:rPr lang="en-GB" dirty="0" smtClean="0"/>
              <a:t>Subhead goes here</a:t>
            </a:r>
            <a:endParaRPr lang="en-GB" dirty="0"/>
          </a:p>
        </p:txBody>
      </p:sp>
      <p:grpSp>
        <p:nvGrpSpPr>
          <p:cNvPr id="28" name="Group 67"/>
          <p:cNvGrpSpPr/>
          <p:nvPr userDrawn="1"/>
        </p:nvGrpSpPr>
        <p:grpSpPr>
          <a:xfrm>
            <a:off x="380229" y="410501"/>
            <a:ext cx="1150319" cy="613107"/>
            <a:chOff x="609606" y="528528"/>
            <a:chExt cx="1444732" cy="763787"/>
          </a:xfrm>
          <a:solidFill>
            <a:schemeClr val="bg1"/>
          </a:solidFill>
        </p:grpSpPr>
        <p:sp>
          <p:nvSpPr>
            <p:cNvPr id="32" name="Rectangle 3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black">
            <a:xfrm>
              <a:off x="954502" y="528528"/>
              <a:ext cx="62080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1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g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750145"/>
            <a:ext cx="11068957" cy="342659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220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121858" tIns="60929" rIns="121858" bIns="60929"/>
          <a:lstStyle>
            <a:lvl1pPr marL="0" indent="0" algn="ctr">
              <a:buNone/>
              <a:defRPr sz="29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2" y="4648644"/>
            <a:ext cx="10852149" cy="667989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43948" tIns="0" rIns="121885" bIns="60942" numCol="1" anchor="ctr" anchorCtr="0" compatLnSpc="1">
            <a:prstTxWarp prst="textNoShape">
              <a:avLst/>
            </a:prstTxWarp>
            <a:spAutoFit/>
          </a:bodyPr>
          <a:lstStyle>
            <a:lvl1pPr marL="230330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72492827"/>
      </p:ext>
    </p:extLst>
  </p:cSld>
  <p:clrMapOvr>
    <a:masterClrMapping/>
  </p:clrMapOvr>
  <p:transition spd="slow"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750145"/>
            <a:ext cx="11068957" cy="342659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Section Title Goes Here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4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Solid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1254293"/>
            <a:ext cx="11068957" cy="3838231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30700" b="0" i="1" spc="0" baseline="0">
                <a:solidFill>
                  <a:srgbClr val="272749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8"/>
            <a:ext cx="9948333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 algn="l" defTabSz="80473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4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1254293"/>
            <a:ext cx="11068957" cy="3838231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30700" b="0" i="1" spc="0" baseline="0">
                <a:gradFill>
                  <a:gsLst>
                    <a:gs pos="0">
                      <a:srgbClr val="272749"/>
                    </a:gs>
                    <a:gs pos="100000">
                      <a:srgbClr val="F37527"/>
                    </a:gs>
                    <a:gs pos="34000">
                      <a:srgbClr val="272749"/>
                    </a:gs>
                    <a:gs pos="92000">
                      <a:srgbClr val="EE402F"/>
                    </a:gs>
                  </a:gsLst>
                  <a:lin ang="0" scaled="1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8"/>
            <a:ext cx="9948333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 algn="l" defTabSz="80473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ement_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5192" y="1254293"/>
            <a:ext cx="11068957" cy="3838231"/>
          </a:xfrm>
          <a:prstGeom prst="rect">
            <a:avLst/>
          </a:prstGeom>
        </p:spPr>
        <p:txBody>
          <a:bodyPr anchor="t" anchorCtr="1">
            <a:noAutofit/>
          </a:bodyPr>
          <a:lstStyle>
            <a:lvl1pPr algn="ctr">
              <a:lnSpc>
                <a:spcPct val="90000"/>
              </a:lnSpc>
              <a:defRPr sz="307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70%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8"/>
            <a:ext cx="9948333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 algn="l" defTabSz="80473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tx2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940737"/>
            <a:ext cx="11068957" cy="324869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bg2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154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940737"/>
            <a:ext cx="11068957" cy="324869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914294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6000" b="0" i="0" kern="1200" spc="0" baseline="0" dirty="0">
                <a:gradFill>
                  <a:gsLst>
                    <a:gs pos="34000">
                      <a:srgbClr val="272749"/>
                    </a:gs>
                    <a:gs pos="0">
                      <a:schemeClr val="tx2"/>
                    </a:gs>
                    <a:gs pos="92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">
    <p:bg>
      <p:bgPr>
        <a:gradFill>
          <a:gsLst>
            <a:gs pos="33000">
              <a:schemeClr val="tx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327276" y="940737"/>
            <a:ext cx="11068957" cy="324869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6000" b="0" i="0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Statement Goes Here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tx2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5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73121" y="1254293"/>
            <a:ext cx="10891027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7500" indent="-537500" algn="l">
              <a:lnSpc>
                <a:spcPct val="90000"/>
              </a:lnSpc>
              <a:defRPr sz="8000" b="0" i="1" spc="0" baseline="0">
                <a:gradFill>
                  <a:gsLst>
                    <a:gs pos="33000">
                      <a:srgbClr val="272749"/>
                    </a:gs>
                    <a:gs pos="0">
                      <a:srgbClr val="272749"/>
                    </a:gs>
                    <a:gs pos="93000">
                      <a:srgbClr val="EE402F"/>
                    </a:gs>
                    <a:gs pos="100000">
                      <a:srgbClr val="F37528"/>
                    </a:gs>
                  </a:gsLst>
                  <a:lin ang="0" scaled="0"/>
                </a:gra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5352" y="5820198"/>
            <a:ext cx="9948333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 algn="l" defTabSz="80473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384" y="5820198"/>
            <a:ext cx="9948333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 algn="l" defTabSz="80473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3121" y="1254293"/>
            <a:ext cx="10891027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7500" indent="-537500" algn="l">
              <a:lnSpc>
                <a:spcPct val="90000"/>
              </a:lnSpc>
              <a:defRPr sz="8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5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64384" y="5820198"/>
            <a:ext cx="9948333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 algn="l" defTabSz="80473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bg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93000">
                  <a:schemeClr val="accent5"/>
                </a:gs>
                <a:gs pos="33000">
                  <a:schemeClr val="tx2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73121" y="1254293"/>
            <a:ext cx="10891027" cy="3838231"/>
          </a:xfrm>
          <a:prstGeom prst="rect">
            <a:avLst/>
          </a:prstGeom>
        </p:spPr>
        <p:txBody>
          <a:bodyPr>
            <a:noAutofit/>
          </a:bodyPr>
          <a:lstStyle>
            <a:lvl1pPr marL="537500" indent="-537500" algn="l">
              <a:lnSpc>
                <a:spcPct val="90000"/>
              </a:lnSpc>
              <a:defRPr sz="8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“Quote goes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5" y="401402"/>
            <a:ext cx="11417563" cy="3389567"/>
          </a:xfrm>
          <a:prstGeom prst="rect">
            <a:avLst/>
          </a:prstGeom>
        </p:spPr>
        <p:txBody>
          <a:bodyPr vert="horz" lIns="121858" tIns="60929" rIns="121858" bIns="60929"/>
          <a:lstStyle>
            <a:lvl1pPr marL="0" indent="0" algn="ctr">
              <a:buNone/>
              <a:defRPr sz="29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710"/>
            <a:ext cx="11152315" cy="752343"/>
          </a:xfrm>
          <a:prstGeom prst="rect">
            <a:avLst/>
          </a:prstGeom>
        </p:spPr>
        <p:txBody>
          <a:bodyPr vert="horz" wrap="square" lIns="121885" tIns="60942" rIns="121885" bIns="60942">
            <a:spAutoFit/>
          </a:bodyPr>
          <a:lstStyle>
            <a:lvl1pPr marL="0" indent="0">
              <a:buNone/>
              <a:defRPr sz="43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3071393"/>
      </p:ext>
    </p:extLst>
  </p:cSld>
  <p:clrMapOvr>
    <a:masterClrMapping/>
  </p:clrMapOvr>
  <p:transition spd="slow">
    <p:wip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ullet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43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5489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8665" y="1600213"/>
            <a:ext cx="11546635" cy="4525433"/>
          </a:xfrm>
          <a:prstGeom prst="rect">
            <a:avLst/>
          </a:prstGeom>
        </p:spPr>
        <p:txBody>
          <a:bodyPr>
            <a:noAutofit/>
          </a:bodyPr>
          <a:lstStyle>
            <a:lvl1pPr marL="380906" marR="0" indent="-380906" algn="ctr" defTabSz="6094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6094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2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_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5489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8665" y="1600213"/>
            <a:ext cx="11546635" cy="4525433"/>
          </a:xfrm>
          <a:prstGeom prst="rect">
            <a:avLst/>
          </a:prstGeom>
        </p:spPr>
        <p:txBody>
          <a:bodyPr>
            <a:noAutofit/>
          </a:bodyPr>
          <a:lstStyle>
            <a:lvl1pPr marL="380906" marR="0" indent="-380906" algn="l" defTabSz="6094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marL="0" marR="0" lvl="0" indent="0" algn="l" defTabSz="6094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 smtClean="0"/>
              <a:t>This slide will allow you to add one of the following:</a:t>
            </a:r>
            <a:br>
              <a:rPr lang="en-GB" dirty="0" smtClean="0"/>
            </a:br>
            <a:r>
              <a:rPr lang="en-GB" dirty="0" smtClean="0"/>
              <a:t>Table, Charts, Smart Art, Pictures, Clip Art and Media</a:t>
            </a:r>
            <a:br>
              <a:rPr lang="en-GB" dirty="0" smtClean="0"/>
            </a:br>
            <a:r>
              <a:rPr lang="en-GB" dirty="0" smtClean="0"/>
              <a:t>Click icon to add content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18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6079" y="403228"/>
            <a:ext cx="11486956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493197" y="1583269"/>
            <a:ext cx="11267015" cy="405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8"/>
            <a:ext cx="9948333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marL="0" indent="0" algn="l" defTabSz="804737">
              <a:lnSpc>
                <a:spcPct val="100000"/>
              </a:lnSpc>
              <a:spcBef>
                <a:spcPct val="50000"/>
              </a:spcBef>
              <a:buNone/>
              <a:defRPr lang="en-US" sz="2100" b="0" i="0" kern="1200" dirty="0" smtClean="0">
                <a:solidFill>
                  <a:srgbClr val="FFFFFF"/>
                </a:solidFill>
                <a:latin typeface="+mj-lt"/>
                <a:ea typeface="+mn-ea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62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46089" y="403228"/>
            <a:ext cx="11508439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493184" y="1583269"/>
            <a:ext cx="11267016" cy="405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5820198"/>
            <a:ext cx="9948333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 defTabSz="80473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6077" y="403228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473" y="1559096"/>
            <a:ext cx="5687483" cy="429454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6381490" y="1559096"/>
            <a:ext cx="5355167" cy="4292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27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Chart and text_Gradient_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473" y="1559096"/>
            <a:ext cx="5687483" cy="429454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6381490" y="1559096"/>
            <a:ext cx="5355167" cy="4292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44905" y="403228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13" grpId="0"/>
    </p:bld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93184" y="1583269"/>
            <a:ext cx="11267016" cy="4057651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2700" b="0" i="0">
                <a:solidFill>
                  <a:srgbClr val="FFFFFF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46076" y="403228"/>
            <a:ext cx="11487920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Chart Title Goes Here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7640" y="5820198"/>
            <a:ext cx="9948333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 defTabSz="80473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FFFFFF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547735" y="657205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389403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31958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ottom title_photo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83091" y="1559096"/>
            <a:ext cx="5353556" cy="429501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473" y="1559096"/>
            <a:ext cx="5687483" cy="429454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2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44905" y="403228"/>
            <a:ext cx="11546635" cy="971709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76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ottom title_photo and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5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71367" y="1559096"/>
            <a:ext cx="5353556" cy="429501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0473" y="1559096"/>
            <a:ext cx="5687483" cy="429454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Simple text goes here and can wrap to accommodate more lines of information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>
          <a:xfrm>
            <a:off x="349253" y="406400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8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9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2" y="4634965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43948" tIns="0" rIns="121885" bIns="60942" numCol="1" anchor="b" anchorCtr="0" compatLnSpc="1">
            <a:prstTxWarp prst="textNoShape">
              <a:avLst/>
            </a:prstTxWarp>
            <a:spAutoFit/>
          </a:bodyPr>
          <a:lstStyle>
            <a:lvl1pPr marL="230330" indent="-239923">
              <a:lnSpc>
                <a:spcPts val="4907"/>
              </a:lnSpc>
              <a:spcBef>
                <a:spcPts val="0"/>
              </a:spcBef>
              <a:buNone/>
              <a:defRPr sz="43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351453" y="6323887"/>
            <a:ext cx="294051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9" tIns="41054" rIns="82089" bIns="41054" anchor="b">
            <a:spAutoFit/>
          </a:bodyPr>
          <a:lstStyle/>
          <a:p>
            <a:pPr algn="r" defTabSz="8140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pPr algn="r" defTabSz="8140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89" tIns="41054" rIns="82089" bIns="41054" anchor="b">
            <a:spAutoFit/>
          </a:bodyPr>
          <a:lstStyle/>
          <a:p>
            <a:pPr defTabSz="8140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4461643"/>
      </p:ext>
    </p:extLst>
  </p:cSld>
  <p:clrMapOvr>
    <a:masterClrMapping/>
  </p:clrMapOvr>
  <p:transition spd="slow">
    <p:wip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79" y="320841"/>
            <a:ext cx="11262708" cy="587782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24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bleed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61851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8825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screen 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3889021" y="777240"/>
            <a:ext cx="7865888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28" tIns="45722" rIns="91428" bIns="45722" rtlCol="0" anchor="ctr">
            <a:normAutofit/>
          </a:bodyPr>
          <a:lstStyle>
            <a:lvl1pPr marL="0" indent="0" algn="ctr" defTabSz="91425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37" name="Rectangle 5"/>
          <p:cNvSpPr>
            <a:spLocks noChangeArrowheads="1"/>
          </p:cNvSpPr>
          <p:nvPr userDrawn="1"/>
        </p:nvSpPr>
        <p:spPr bwMode="ltGray">
          <a:xfrm>
            <a:off x="10417676" y="6576141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11547735" y="657205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39" name="Rectangle 4"/>
          <p:cNvSpPr>
            <a:spLocks noChangeArrowheads="1"/>
          </p:cNvSpPr>
          <p:nvPr userDrawn="1"/>
        </p:nvSpPr>
        <p:spPr bwMode="ltGray">
          <a:xfrm>
            <a:off x="389403" y="6555465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3938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_gradient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298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_gradient only">
    <p:bg>
      <p:bgPr>
        <a:gradFill>
          <a:gsLst>
            <a:gs pos="33000">
              <a:schemeClr val="bg2"/>
            </a:gs>
            <a:gs pos="0">
              <a:srgbClr val="272749"/>
            </a:gs>
            <a:gs pos="93000">
              <a:srgbClr val="EE402F"/>
            </a:gs>
            <a:gs pos="100000">
              <a:srgbClr val="F37528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05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_gradient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r>
              <a:rPr lang="en-US" sz="800" b="0" i="0" dirty="0">
                <a:solidFill>
                  <a:srgbClr val="FFFFFF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547735" y="6323873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62" rIns="82111" bIns="41062" anchor="b">
            <a:spAutoFit/>
          </a:bodyPr>
          <a:lstStyle/>
          <a:p>
            <a:pPr algn="r" defTabSz="81426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81426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389403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62" rIns="82111" bIns="41062" anchor="b" anchorCtr="0">
            <a:spAutoFit/>
          </a:bodyPr>
          <a:lstStyle/>
          <a:p>
            <a:pPr algn="l" defTabSz="814261">
              <a:lnSpc>
                <a:spcPct val="100000"/>
              </a:lnSpc>
            </a:pPr>
            <a:r>
              <a:rPr lang="en-US" sz="8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23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_Than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95202" y="1254293"/>
            <a:ext cx="11592009" cy="38382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lnSpc>
                <a:spcPct val="90000"/>
              </a:lnSpc>
              <a:defRPr sz="16000" b="0" i="1" spc="0" baseline="0">
                <a:solidFill>
                  <a:srgbClr val="FFFFF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Thanks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5263913" y="5451751"/>
            <a:ext cx="1654560" cy="879663"/>
            <a:chOff x="384" y="331"/>
            <a:chExt cx="912" cy="485"/>
          </a:xfrm>
        </p:grpSpPr>
        <p:sp>
          <p:nvSpPr>
            <p:cNvPr id="21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56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cxnSp>
        <p:nvCxnSpPr>
          <p:cNvPr id="24" name="Straight Connector 23"/>
          <p:cNvCxnSpPr/>
          <p:nvPr userDrawn="1"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bg2"/>
                </a:gs>
                <a:gs pos="93000">
                  <a:schemeClr val="accent5"/>
                </a:gs>
                <a:gs pos="0">
                  <a:schemeClr val="bg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208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386234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r>
              <a:rPr lang="en-US" sz="8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11520721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557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  <p:pic>
        <p:nvPicPr>
          <p:cNvPr id="4" name="Picture 3" descr="bottom b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1517" y="6378339"/>
            <a:ext cx="11249025" cy="1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3306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ltGray">
          <a:xfrm>
            <a:off x="10386234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r>
              <a:rPr lang="en-US" sz="8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11520721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557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366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3367" y="1854201"/>
            <a:ext cx="5369984" cy="4486275"/>
          </a:xfrm>
          <a:prstGeom prst="rect">
            <a:avLst/>
          </a:prstGeom>
        </p:spPr>
        <p:txBody>
          <a:bodyPr lIns="121890" tIns="60945" rIns="121890" bIns="60945">
            <a:normAutofit/>
          </a:bodyPr>
          <a:lstStyle>
            <a:lvl1pPr>
              <a:defRPr sz="3700">
                <a:latin typeface="Helvetica"/>
                <a:cs typeface="Helvetica"/>
              </a:defRPr>
            </a:lvl1pPr>
            <a:lvl2pPr>
              <a:buFont typeface="Century Gothic" pitchFamily="34" charset="0"/>
              <a:buChar char="−"/>
              <a:defRPr sz="3200">
                <a:latin typeface="Helvetica"/>
                <a:cs typeface="Helvetica"/>
              </a:defRPr>
            </a:lvl2pPr>
            <a:lvl3pPr>
              <a:buFont typeface="Century Gothic" pitchFamily="34" charset="0"/>
              <a:buChar char="−"/>
              <a:defRPr sz="2700">
                <a:latin typeface="Helvetica"/>
                <a:cs typeface="Helvetica"/>
              </a:defRPr>
            </a:lvl3pPr>
            <a:lvl4pPr>
              <a:buFont typeface="Century Gothic" pitchFamily="34" charset="0"/>
              <a:buChar char="−"/>
              <a:defRPr sz="2400">
                <a:latin typeface="Helvetica"/>
                <a:cs typeface="Helvetica"/>
              </a:defRPr>
            </a:lvl4pPr>
            <a:lvl5pPr>
              <a:buFont typeface="Century Gothic" pitchFamily="34" charset="0"/>
              <a:buChar char="−"/>
              <a:defRPr sz="2400">
                <a:latin typeface="Helvetica"/>
                <a:cs typeface="Helvetica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708025"/>
            <a:ext cx="10972800" cy="108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890" tIns="60945" rIns="121890" bIns="60945">
            <a:normAutofit/>
          </a:bodyPr>
          <a:lstStyle>
            <a:lvl1pPr>
              <a:defRPr>
                <a:effectLst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565407" y="6483352"/>
            <a:ext cx="8369300" cy="238125"/>
          </a:xfrm>
          <a:prstGeom prst="rect">
            <a:avLst/>
          </a:prstGeom>
          <a:ln/>
        </p:spPr>
        <p:txBody>
          <a:bodyPr lIns="121890" tIns="60945" rIns="121890" bIns="60945"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96D6"/>
                </a:solidFill>
              </a:rPr>
              <a:t>© 2010 ActiveVideo Networks, Inc. – Confidential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137915" y="6483352"/>
            <a:ext cx="571500" cy="238125"/>
          </a:xfrm>
          <a:prstGeom prst="rect">
            <a:avLst/>
          </a:prstGeom>
          <a:ln/>
        </p:spPr>
        <p:txBody>
          <a:bodyPr lIns="121890" tIns="60945" rIns="121890" bIns="60945"/>
          <a:lstStyle>
            <a:lvl1pPr>
              <a:defRPr/>
            </a:lvl1pPr>
          </a:lstStyle>
          <a:p>
            <a:pPr>
              <a:defRPr/>
            </a:pPr>
            <a:fld id="{15FEAF11-7890-42AE-9CB0-09CDE53CFB49}" type="slidenum">
              <a:rPr lang="en-US">
                <a:solidFill>
                  <a:srgbClr val="0096D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0067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220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121858" tIns="60929" rIns="121858" bIns="60929"/>
          <a:lstStyle>
            <a:lvl1pPr marL="0" indent="0" algn="ctr">
              <a:buNone/>
              <a:defRPr sz="29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124705"/>
      </p:ext>
    </p:extLst>
  </p:cSld>
  <p:clrMapOvr>
    <a:masterClrMapping/>
  </p:clrMapOvr>
  <p:transition spd="slow">
    <p:wip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39"/>
          <p:cNvGrpSpPr/>
          <p:nvPr/>
        </p:nvGrpSpPr>
        <p:grpSpPr>
          <a:xfrm>
            <a:off x="13686" y="292004"/>
            <a:ext cx="12192001" cy="6566015"/>
            <a:chOff x="-1" y="291985"/>
            <a:chExt cx="12209118" cy="6566015"/>
          </a:xfrm>
        </p:grpSpPr>
        <p:grpSp>
          <p:nvGrpSpPr>
            <p:cNvPr id="18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1" name="Picture 20" descr="segue texture.jpg"/>
              <p:cNvPicPr>
                <a:picLocks noChangeAspect="1"/>
              </p:cNvPicPr>
              <p:nvPr/>
            </p:nvPicPr>
            <p:blipFill>
              <a:blip r:embed="rId2" cstate="print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0" y="4127503"/>
            <a:ext cx="12192000" cy="2730500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500" y="3106740"/>
            <a:ext cx="1130300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89838" y="3020520"/>
            <a:ext cx="11592393" cy="3357797"/>
          </a:xfrm>
          <a:prstGeom prst="rect">
            <a:avLst/>
          </a:prstGeom>
          <a:solidFill>
            <a:srgbClr val="002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0" tIns="60945" rIns="121890" bIns="60945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19" y="399145"/>
            <a:ext cx="10816167" cy="2407043"/>
          </a:xfrm>
          <a:prstGeom prst="rect">
            <a:avLst/>
          </a:prstGeom>
        </p:spPr>
        <p:txBody>
          <a:bodyPr lIns="121890" tIns="60945" rIns="121890" bIns="60945"/>
          <a:lstStyle>
            <a:lvl1pPr algn="l" defTabSz="12188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72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rgbClr val="00262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0" tIns="60945" rIns="121890" bIns="60945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10386234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11533446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 fontAlgn="base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55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93" y="6527835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69" tIns="54733" rIns="109469" bIns="54733" anchor="b" anchorCtr="0">
            <a:spAutoFit/>
          </a:bodyPr>
          <a:lstStyle/>
          <a:p>
            <a:pPr defTabSz="1085557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C0C0C0"/>
                </a:solidFill>
              </a:rPr>
              <a:t>© 2010 Cisco and/or its affiliates. All rights reserved.</a:t>
            </a:r>
          </a:p>
        </p:txBody>
      </p:sp>
      <p:sp>
        <p:nvSpPr>
          <p:cNvPr id="28" name="Rectangle 3"/>
          <p:cNvSpPr>
            <a:spLocks noChangeArrowheads="1"/>
          </p:cNvSpPr>
          <p:nvPr userDrawn="1"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22" rIns="91426" bIns="45722" anchor="ctr"/>
          <a:lstStyle/>
          <a:p>
            <a:endParaRPr lang="en-US">
              <a:latin typeface="+mj-lt"/>
            </a:endParaRPr>
          </a:p>
        </p:txBody>
      </p:sp>
      <p:sp>
        <p:nvSpPr>
          <p:cNvPr id="29" name="Rectangle 3"/>
          <p:cNvSpPr>
            <a:spLocks noChangeArrowheads="1"/>
          </p:cNvSpPr>
          <p:nvPr userDrawn="1"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22" rIns="91426" bIns="45722" anchor="ctr"/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01894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40498" y="5948637"/>
            <a:ext cx="798785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935" y="5948637"/>
            <a:ext cx="630620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2279" y="5948637"/>
            <a:ext cx="630620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8676" y="831293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1095956" y="471678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776675" y="1981221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6493" y="6614160"/>
            <a:ext cx="1040416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4276" y="661416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121890" tIns="60945" rIns="121890" bIns="60945" anchor="ctr"/>
          <a:lstStyle/>
          <a:p>
            <a:endParaRPr lang="en-US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988" y="6719472"/>
            <a:ext cx="88339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5548" y="6668615"/>
            <a:ext cx="1039141" cy="55463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61112" y="1025257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9187" y="1731838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455084" y="6708752"/>
            <a:ext cx="1040416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7668" y="8318268"/>
            <a:ext cx="1040416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3000" y="1731838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7876" y="1981221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" y="1"/>
            <a:ext cx="1217201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335191" y="6527835"/>
            <a:ext cx="259785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 anchorCtr="1">
            <a:spAutoFit/>
          </a:bodyPr>
          <a:lstStyle/>
          <a:p>
            <a:pPr defTabSz="1085557"/>
            <a:r>
              <a:rPr lang="en-US" sz="800" dirty="0">
                <a:solidFill>
                  <a:srgbClr val="C0C0C0"/>
                </a:solidFill>
              </a:rPr>
              <a:t>© 2011 Cisco and/or its affiliates. All rights reserved.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10386234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r>
              <a:rPr lang="en-US" sz="8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11533446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557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335191" y="6527835"/>
            <a:ext cx="259785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 anchorCtr="1">
            <a:spAutoFit/>
          </a:bodyPr>
          <a:lstStyle/>
          <a:p>
            <a:pPr defTabSz="1085557"/>
            <a:r>
              <a:rPr lang="en-US" sz="800" dirty="0">
                <a:solidFill>
                  <a:srgbClr val="C0C0C0"/>
                </a:solidFill>
              </a:rPr>
              <a:t>© 2011 Cisco and/or its affiliates. All rights reserved.</a:t>
            </a: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10386234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r>
              <a:rPr lang="en-US" sz="8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11533446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557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87"/>
            <a:ext cx="10816168" cy="384175"/>
          </a:xfrm>
          <a:prstGeom prst="rect">
            <a:avLst/>
          </a:prstGeom>
        </p:spPr>
        <p:txBody>
          <a:bodyPr lIns="121890" tIns="60945" rIns="121890" bIns="60945">
            <a:normAutofit/>
          </a:bodyPr>
          <a:lstStyle>
            <a:lvl1pPr marL="0" indent="0" algn="l">
              <a:buNone/>
              <a:defRPr lang="en-US" sz="27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609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121887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219" y="1248250"/>
            <a:ext cx="10816167" cy="2907239"/>
          </a:xfrm>
          <a:prstGeom prst="rect">
            <a:avLst/>
          </a:prstGeom>
        </p:spPr>
        <p:txBody>
          <a:bodyPr lIns="121890" tIns="60945" rIns="121890" bIns="60945"/>
          <a:lstStyle>
            <a:lvl1pPr algn="l" defTabSz="12188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0" kern="1200" spc="-267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335191" y="6527835"/>
            <a:ext cx="259785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 anchorCtr="1">
            <a:spAutoFit/>
          </a:bodyPr>
          <a:lstStyle/>
          <a:p>
            <a:pPr defTabSz="1085557"/>
            <a:r>
              <a:rPr lang="en-US" sz="800" dirty="0">
                <a:solidFill>
                  <a:srgbClr val="C0C0C0"/>
                </a:solidFill>
              </a:rPr>
              <a:t>© 2011 Cisco and/or its affiliates. All rights reserved.</a:t>
            </a: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10386234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r>
              <a:rPr lang="en-US" sz="8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11533446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557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455085" y="311171"/>
            <a:ext cx="1105560" cy="43835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10386234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r>
              <a:rPr lang="en-US" sz="8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11533446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557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335193" y="6527835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69" tIns="54733" rIns="109469" bIns="54733" anchor="b" anchorCtr="0">
            <a:spAutoFit/>
          </a:bodyPr>
          <a:lstStyle/>
          <a:p>
            <a:pPr defTabSz="1085557"/>
            <a:r>
              <a:rPr lang="en-US" sz="800" dirty="0">
                <a:solidFill>
                  <a:srgbClr val="C0C0C0"/>
                </a:solidFill>
              </a:rPr>
              <a:t>© 2011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4596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121890" tIns="60945" rIns="121890" bIns="609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lIns="121890" tIns="60945" rIns="121890" bIns="60945" rtlCol="0">
            <a:normAutofit/>
          </a:bodyPr>
          <a:lstStyle/>
          <a:p>
            <a:pPr lvl="0"/>
            <a:r>
              <a:rPr lang="en-US" noProof="0" smtClean="0"/>
              <a:t>Click icon to add table</a:t>
            </a:r>
            <a:endParaRPr lang="en-US" noProof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 lIns="121890" tIns="60945" rIns="121890" bIns="60945"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96D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  <a:prstGeom prst="rect">
            <a:avLst/>
          </a:prstGeom>
        </p:spPr>
        <p:txBody>
          <a:bodyPr lIns="121890" tIns="60945" rIns="121890" bIns="60945"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0096D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1"/>
          </a:xfrm>
          <a:prstGeom prst="rect">
            <a:avLst/>
          </a:prstGeom>
        </p:spPr>
        <p:txBody>
          <a:bodyPr lIns="121890" tIns="60945" rIns="121890" bIns="60945"/>
          <a:lstStyle>
            <a:lvl1pPr>
              <a:defRPr smtClean="0">
                <a:cs typeface="+mn-cs"/>
              </a:defRPr>
            </a:lvl1pPr>
          </a:lstStyle>
          <a:p>
            <a:pPr>
              <a:defRPr/>
            </a:pPr>
            <a:fld id="{9887AFB5-6708-A245-B548-D99FC6D7EB81}" type="slidenum">
              <a:rPr lang="en-US">
                <a:solidFill>
                  <a:srgbClr val="0096D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125206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0"/>
          <p:cNvGrpSpPr/>
          <p:nvPr/>
        </p:nvGrpSpPr>
        <p:grpSpPr>
          <a:xfrm>
            <a:off x="-16933" y="-2056030"/>
            <a:ext cx="13130521" cy="19379147"/>
            <a:chOff x="-12700" y="-2056029"/>
            <a:chExt cx="9847891" cy="19379146"/>
          </a:xfrm>
        </p:grpSpPr>
        <p:pic>
          <p:nvPicPr>
            <p:cNvPr id="32" name="Picture 2" descr="C:\Documents and Settings\contractor\Desktop\Blue_Green_Gradient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2700" y="0"/>
              <a:ext cx="9156700" cy="6858000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 userDrawn="1"/>
          </p:nvSpPr>
          <p:spPr>
            <a:xfrm>
              <a:off x="1823499" y="3308943"/>
              <a:ext cx="1729740" cy="1401417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 userDrawn="1"/>
          </p:nvSpPr>
          <p:spPr>
            <a:xfrm>
              <a:off x="0" y="123668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  <a:alpha val="18000"/>
                  </a:scheme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ounded Rectangle 34"/>
            <p:cNvSpPr/>
            <p:nvPr userDrawn="1"/>
          </p:nvSpPr>
          <p:spPr>
            <a:xfrm rot="10800000">
              <a:off x="1013791" y="424860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6585483" y="-2056029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8105451" y="2783785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alpha val="28000"/>
                  </a:schemeClr>
                </a:gs>
                <a:gs pos="100000">
                  <a:schemeClr val="accent4">
                    <a:lumMod val="75000"/>
                    <a:alpha val="29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Rounded Rectangle 37"/>
            <p:cNvSpPr/>
            <p:nvPr userDrawn="1"/>
          </p:nvSpPr>
          <p:spPr>
            <a:xfrm rot="10800000">
              <a:off x="3036073" y="174390"/>
              <a:ext cx="1729740" cy="81484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7550">
                    <a:alpha val="46000"/>
                  </a:srgbClr>
                </a:gs>
                <a:gs pos="100000">
                  <a:schemeClr val="accent1">
                    <a:shade val="100000"/>
                    <a:satMod val="115000"/>
                    <a:alpha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69" name="Rectangle 5"/>
          <p:cNvSpPr>
            <a:spLocks noChangeArrowheads="1"/>
          </p:cNvSpPr>
          <p:nvPr/>
        </p:nvSpPr>
        <p:spPr bwMode="ltGray">
          <a:xfrm>
            <a:off x="10386234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r>
              <a:rPr lang="en-US" sz="8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ltGray">
          <a:xfrm>
            <a:off x="335193" y="6527835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69" tIns="54733" rIns="109469" bIns="54733" anchor="b" anchorCtr="0">
            <a:spAutoFit/>
          </a:bodyPr>
          <a:lstStyle/>
          <a:p>
            <a:pPr defTabSz="1085557"/>
            <a:r>
              <a:rPr lang="en-US" sz="800" dirty="0">
                <a:solidFill>
                  <a:srgbClr val="FFFFFF"/>
                </a:solidFill>
              </a:rPr>
              <a:t>©  2012 Cisco and/or its affiliates. All rights reserved.</a:t>
            </a:r>
          </a:p>
        </p:txBody>
      </p:sp>
      <p:sp>
        <p:nvSpPr>
          <p:cNvPr id="71" name="Rectangle 7"/>
          <p:cNvSpPr>
            <a:spLocks noChangeArrowheads="1"/>
          </p:cNvSpPr>
          <p:nvPr/>
        </p:nvSpPr>
        <p:spPr bwMode="ltGray">
          <a:xfrm>
            <a:off x="11520721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fld id="{DFCF27A5-1A5B-48D3-A060-2758FFBB1ADD}" type="slidenum">
              <a:rPr lang="en-US" sz="800">
                <a:solidFill>
                  <a:srgbClr val="FFFFFF"/>
                </a:solidFill>
              </a:rPr>
              <a:pPr algn="r" defTabSz="1085557"/>
              <a:t>‹#›</a:t>
            </a:fld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19" y="1236689"/>
            <a:ext cx="10816167" cy="2918779"/>
          </a:xfrm>
          <a:prstGeom prst="rect">
            <a:avLst/>
          </a:prstGeom>
        </p:spPr>
        <p:txBody>
          <a:bodyPr lIns="121890" tIns="60945" rIns="121890" bIns="60945"/>
          <a:lstStyle>
            <a:lvl1pPr>
              <a:lnSpc>
                <a:spcPct val="90000"/>
              </a:lnSpc>
              <a:defRPr lang="en-US" sz="7200" b="0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90"/>
            <a:ext cx="10816168" cy="384175"/>
          </a:xfrm>
          <a:prstGeom prst="rect">
            <a:avLst/>
          </a:prstGeom>
        </p:spPr>
        <p:txBody>
          <a:bodyPr lIns="121890" tIns="60945" rIns="121890" bIns="60945" anchor="b" anchorCtr="0">
            <a:noAutofit/>
          </a:bodyPr>
          <a:lstStyle>
            <a:lvl1pPr marL="0" indent="0" algn="l">
              <a:buNone/>
              <a:defRPr lang="en-US" sz="27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09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0" hasCustomPrompt="1"/>
          </p:nvPr>
        </p:nvSpPr>
        <p:spPr>
          <a:xfrm>
            <a:off x="315180" y="4768874"/>
            <a:ext cx="10797117" cy="384175"/>
          </a:xfrm>
          <a:prstGeom prst="rect">
            <a:avLst/>
          </a:prstGeom>
        </p:spPr>
        <p:txBody>
          <a:bodyPr lIns="121890" tIns="60945" rIns="121890" bIns="60945"/>
          <a:lstStyle>
            <a:lvl1pPr marL="0" indent="0">
              <a:buFontTx/>
              <a:buNone/>
              <a:defRPr lang="en-US" sz="2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 hasCustomPrompt="1"/>
          </p:nvPr>
        </p:nvSpPr>
        <p:spPr>
          <a:xfrm>
            <a:off x="315413" y="5232791"/>
            <a:ext cx="10816167" cy="384175"/>
          </a:xfrm>
          <a:prstGeom prst="rect">
            <a:avLst/>
          </a:prstGeom>
        </p:spPr>
        <p:txBody>
          <a:bodyPr lIns="121890" tIns="60945" rIns="121890" bIns="60945"/>
          <a:lstStyle>
            <a:lvl1pPr marL="0" indent="0">
              <a:buFontTx/>
              <a:buNone/>
              <a:defRPr lang="en-US" sz="19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n-US" sz="27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grpSp>
        <p:nvGrpSpPr>
          <p:cNvPr id="5" name="Group 38"/>
          <p:cNvGrpSpPr/>
          <p:nvPr/>
        </p:nvGrpSpPr>
        <p:grpSpPr>
          <a:xfrm>
            <a:off x="455085" y="311171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6" name="Freeform 75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6030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98" y="432215"/>
            <a:ext cx="11451815" cy="838200"/>
          </a:xfrm>
          <a:prstGeom prst="rect">
            <a:avLst/>
          </a:prstGeom>
        </p:spPr>
        <p:txBody>
          <a:bodyPr lIns="121890" tIns="60945" rIns="121890" bIns="60945"/>
          <a:lstStyle>
            <a:lvl1pPr algn="l" defTabSz="12188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800" b="0" kern="1200" spc="-133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44" y="1339747"/>
            <a:ext cx="5496567" cy="4965700"/>
          </a:xfrm>
          <a:prstGeom prst="rect">
            <a:avLst/>
          </a:prstGeom>
        </p:spPr>
        <p:txBody>
          <a:bodyPr lIns="121890" tIns="60945" rIns="121890" bIns="60945">
            <a:normAutofit/>
          </a:bodyPr>
          <a:lstStyle>
            <a:lvl1pPr>
              <a:lnSpc>
                <a:spcPct val="95000"/>
              </a:lnSpc>
              <a:spcBef>
                <a:spcPts val="1973"/>
              </a:spcBef>
              <a:defRPr sz="24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00"/>
              </a:spcBef>
              <a:defRPr sz="1900">
                <a:solidFill>
                  <a:srgbClr val="435153"/>
                </a:solidFill>
                <a:latin typeface="+mj-lt"/>
              </a:defRPr>
            </a:lvl2pPr>
            <a:lvl3pPr>
              <a:defRPr sz="1600">
                <a:solidFill>
                  <a:srgbClr val="435153"/>
                </a:solidFill>
                <a:latin typeface="+mj-lt"/>
              </a:defRPr>
            </a:lvl3pPr>
            <a:lvl4pPr>
              <a:defRPr sz="1500">
                <a:solidFill>
                  <a:srgbClr val="435153"/>
                </a:solidFill>
                <a:latin typeface="+mj-lt"/>
              </a:defRPr>
            </a:lvl4pPr>
            <a:lvl5pPr>
              <a:defRPr sz="15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5737" y="1339747"/>
            <a:ext cx="5496567" cy="4965700"/>
          </a:xfrm>
          <a:prstGeom prst="rect">
            <a:avLst/>
          </a:prstGeom>
        </p:spPr>
        <p:txBody>
          <a:bodyPr lIns="121890" tIns="60945" rIns="121890" bIns="60945">
            <a:normAutofit/>
          </a:bodyPr>
          <a:lstStyle>
            <a:lvl1pPr>
              <a:lnSpc>
                <a:spcPct val="95000"/>
              </a:lnSpc>
              <a:spcBef>
                <a:spcPts val="1973"/>
              </a:spcBef>
              <a:defRPr sz="24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00"/>
              </a:spcBef>
              <a:defRPr sz="1900">
                <a:solidFill>
                  <a:srgbClr val="435153"/>
                </a:solidFill>
                <a:latin typeface="+mj-lt"/>
              </a:defRPr>
            </a:lvl2pPr>
            <a:lvl3pPr>
              <a:defRPr sz="1600">
                <a:solidFill>
                  <a:srgbClr val="435153"/>
                </a:solidFill>
                <a:latin typeface="+mj-lt"/>
              </a:defRPr>
            </a:lvl3pPr>
            <a:lvl4pPr>
              <a:defRPr sz="1500">
                <a:solidFill>
                  <a:srgbClr val="435153"/>
                </a:solidFill>
                <a:latin typeface="+mj-lt"/>
              </a:defRPr>
            </a:lvl4pPr>
            <a:lvl5pPr>
              <a:defRPr sz="15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578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10000"/>
                </a:schemeClr>
              </a:gs>
              <a:gs pos="100000">
                <a:srgbClr val="0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0" tIns="60945" rIns="121890" bIns="60945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354250" y="6527839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69" tIns="54733" rIns="109469" bIns="54733" anchor="b" anchorCtr="0">
            <a:spAutoFit/>
          </a:bodyPr>
          <a:lstStyle/>
          <a:p>
            <a:pPr defTabSz="1085557"/>
            <a:r>
              <a:rPr lang="en-US" sz="800" dirty="0">
                <a:solidFill>
                  <a:srgbClr val="FFFFFF">
                    <a:lumMod val="50000"/>
                  </a:srgbClr>
                </a:solidFill>
              </a:rPr>
              <a:t>© 2012 Cisco and/or its affiliates. All rights reserved.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10386234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r>
              <a:rPr lang="en-US" sz="800" dirty="0">
                <a:solidFill>
                  <a:srgbClr val="FFFFFF">
                    <a:lumMod val="50000"/>
                  </a:srgbClr>
                </a:solidFill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495333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69" tIns="54733" rIns="109469" bIns="54733" anchor="b">
            <a:spAutoFit/>
          </a:bodyPr>
          <a:lstStyle/>
          <a:p>
            <a:pPr algn="r" defTabSz="1085557"/>
            <a:fld id="{DFCF27A5-1A5B-48D3-A060-2758FFBB1ADD}" type="slidenum">
              <a:rPr lang="en-US" sz="800">
                <a:solidFill>
                  <a:srgbClr val="FFFFFF">
                    <a:lumMod val="50000"/>
                  </a:srgbClr>
                </a:solidFill>
              </a:rPr>
              <a:pPr algn="r" defTabSz="1085557"/>
              <a:t>‹#›</a:t>
            </a:fld>
            <a:endParaRPr lang="en-US" sz="800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63933"/>
      </p:ext>
    </p:extLst>
  </p:cSld>
  <p:clrMapOvr>
    <a:masterClrMapping/>
  </p:clrMapOvr>
  <p:transition advClick="0" advTm="12000">
    <p:wipe dir="r"/>
  </p:transition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8" y="0"/>
            <a:ext cx="12192001" cy="6858000"/>
          </a:xfrm>
          <a:prstGeom prst="rect">
            <a:avLst/>
          </a:prstGeom>
        </p:spPr>
        <p:txBody>
          <a:bodyPr lIns="91430" tIns="45726" rIns="91430" bIns="45726"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3416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20003x31B_MR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30" y="23"/>
            <a:ext cx="12191999" cy="685799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134863" y="2921000"/>
            <a:ext cx="1922308" cy="1016000"/>
            <a:chOff x="5628610" y="5525687"/>
            <a:chExt cx="908367" cy="4802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" name="Rectangle 33"/>
            <p:cNvSpPr>
              <a:spLocks noChangeArrowheads="1"/>
            </p:cNvSpPr>
            <p:nvPr userDrawn="1"/>
          </p:nvSpPr>
          <p:spPr bwMode="black">
            <a:xfrm>
              <a:off x="5884495" y="5844550"/>
              <a:ext cx="41443" cy="1570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black">
            <a:xfrm>
              <a:off x="6125923" y="5840202"/>
              <a:ext cx="119991" cy="165712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black">
            <a:xfrm>
              <a:off x="5711014" y="5840202"/>
              <a:ext cx="119991" cy="165712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black">
            <a:xfrm>
              <a:off x="6289284" y="5840202"/>
              <a:ext cx="164807" cy="165712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black">
            <a:xfrm>
              <a:off x="5979427" y="5840202"/>
              <a:ext cx="107462" cy="165712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black">
            <a:xfrm>
              <a:off x="5628610" y="5654198"/>
              <a:ext cx="39033" cy="80682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black">
            <a:xfrm>
              <a:off x="5737999" y="5600088"/>
              <a:ext cx="39033" cy="134792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black">
            <a:xfrm>
              <a:off x="5845462" y="5525687"/>
              <a:ext cx="39033" cy="248327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black">
            <a:xfrm>
              <a:off x="5954851" y="5600088"/>
              <a:ext cx="39033" cy="134792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black">
            <a:xfrm>
              <a:off x="6061831" y="5654198"/>
              <a:ext cx="41443" cy="80682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black">
            <a:xfrm>
              <a:off x="6171221" y="5600088"/>
              <a:ext cx="39515" cy="134792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black">
            <a:xfrm>
              <a:off x="6280611" y="5525687"/>
              <a:ext cx="39515" cy="248327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black">
            <a:xfrm>
              <a:off x="6388072" y="5600088"/>
              <a:ext cx="39515" cy="134792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black">
            <a:xfrm>
              <a:off x="6497462" y="5654198"/>
              <a:ext cx="39515" cy="80682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0096D6"/>
                </a:solidFill>
              </a:endParaRPr>
            </a:p>
          </p:txBody>
        </p:sp>
      </p:grpSp>
      <p:sp>
        <p:nvSpPr>
          <p:cNvPr id="18" name="Rectangle 4"/>
          <p:cNvSpPr>
            <a:spLocks noChangeArrowheads="1"/>
          </p:cNvSpPr>
          <p:nvPr/>
        </p:nvSpPr>
        <p:spPr bwMode="ltGray">
          <a:xfrm>
            <a:off x="354251" y="6591597"/>
            <a:ext cx="4560687" cy="169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94" tIns="30802" rIns="61594" bIns="30802" anchor="b" anchorCtr="0">
            <a:spAutoFit/>
          </a:bodyPr>
          <a:lstStyle/>
          <a:p>
            <a:pPr defTabSz="610779"/>
            <a:r>
              <a:rPr lang="en-US" sz="700" dirty="0" err="1">
                <a:solidFill>
                  <a:srgbClr val="FFFFFF">
                    <a:lumMod val="50000"/>
                  </a:srgbClr>
                </a:solidFill>
              </a:rPr>
              <a:t>C97</a:t>
            </a:r>
            <a:r>
              <a:rPr lang="en-US" sz="700" dirty="0">
                <a:solidFill>
                  <a:srgbClr val="FFFFFF">
                    <a:lumMod val="50000"/>
                  </a:srgbClr>
                </a:solidFill>
              </a:rPr>
              <a:t>-722470-00 © 2012 Cisco and/or its affiliates. All rights reserved.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10586333" y="6589866"/>
            <a:ext cx="847884" cy="169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94" tIns="30802" rIns="61594" bIns="30802" anchor="b">
            <a:spAutoFit/>
          </a:bodyPr>
          <a:lstStyle/>
          <a:p>
            <a:pPr algn="r" defTabSz="610779"/>
            <a:r>
              <a:rPr lang="en-US" sz="7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11607709" y="6585760"/>
            <a:ext cx="234131" cy="1699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94" tIns="30802" rIns="61594" bIns="30802" anchor="b">
            <a:spAutoFit/>
          </a:bodyPr>
          <a:lstStyle/>
          <a:p>
            <a:pPr algn="r" defTabSz="610779"/>
            <a:fld id="{DFCF27A5-1A5B-48D3-A060-2758FFBB1ADD}" type="slidenum">
              <a:rPr lang="en-US" sz="700">
                <a:solidFill>
                  <a:srgbClr val="C0C0C0"/>
                </a:solidFill>
              </a:rPr>
              <a:pPr algn="r" defTabSz="610779"/>
              <a:t>‹#›</a:t>
            </a:fld>
            <a:endParaRPr lang="en-US" sz="700" dirty="0">
              <a:solidFill>
                <a:srgbClr val="C0C0C0"/>
              </a:solidFill>
            </a:endParaRPr>
          </a:p>
        </p:txBody>
      </p:sp>
      <p:grpSp>
        <p:nvGrpSpPr>
          <p:cNvPr id="22" name="Group 5"/>
          <p:cNvGrpSpPr>
            <a:grpSpLocks/>
          </p:cNvGrpSpPr>
          <p:nvPr userDrawn="1"/>
        </p:nvGrpSpPr>
        <p:grpSpPr bwMode="auto">
          <a:xfrm>
            <a:off x="5263913" y="5451753"/>
            <a:ext cx="1654560" cy="879663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233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1186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6371" y="127032"/>
            <a:ext cx="11451815" cy="838200"/>
          </a:xfrm>
          <a:prstGeom prst="rect">
            <a:avLst/>
          </a:prstGeom>
        </p:spPr>
        <p:txBody>
          <a:bodyPr vert="horz" lIns="109699" tIns="60945" rIns="109699" bIns="60945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50606"/>
      </p:ext>
    </p:extLst>
  </p:cSld>
  <p:clrMapOvr>
    <a:masterClrMapping/>
  </p:clrMapOvr>
  <p:transition>
    <p:wipe dir="r"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  <a:prstGeom prst="rect">
            <a:avLst/>
          </a:prstGeom>
        </p:spPr>
        <p:txBody>
          <a:bodyPr lIns="121890" tIns="60945" rIns="121890" bIns="6094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lIns="121890" tIns="60945" rIns="121890" bIns="6094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121890" tIns="60945" rIns="121890" bIns="60945"/>
          <a:lstStyle/>
          <a:p>
            <a:fld id="{8D2ECB02-4369-4043-8025-77735FC322FB}" type="datetimeFigureOut">
              <a:rPr lang="en-US">
                <a:solidFill>
                  <a:srgbClr val="0096D6"/>
                </a:solidFill>
              </a:rPr>
              <a:pPr/>
              <a:t>6/10/2015</a:t>
            </a:fld>
            <a:endParaRPr lang="en-US">
              <a:solidFill>
                <a:srgbClr val="0096D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121890" tIns="60945" rIns="121890" bIns="60945"/>
          <a:lstStyle/>
          <a:p>
            <a:endParaRPr lang="en-US">
              <a:solidFill>
                <a:srgbClr val="0096D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121890" tIns="60945" rIns="121890" bIns="60945"/>
          <a:lstStyle/>
          <a:p>
            <a:fld id="{D7BFA63E-0BCA-8E46-8E07-149C6C7D5965}" type="slidenum">
              <a:rPr lang="en-US">
                <a:solidFill>
                  <a:srgbClr val="0096D6"/>
                </a:solidFill>
              </a:rPr>
              <a:pPr/>
              <a:t>‹#›</a:t>
            </a:fld>
            <a:endParaRPr lang="en-US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035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8"/>
            <a:ext cx="11307184" cy="5688861"/>
          </a:xfrm>
          <a:prstGeom prst="rect">
            <a:avLst/>
          </a:prstGeom>
        </p:spPr>
        <p:txBody>
          <a:bodyPr vert="horz" lIns="121864" tIns="60932" rIns="121864" bIns="60932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8971332"/>
      </p:ext>
    </p:extLst>
  </p:cSld>
  <p:clrMapOvr>
    <a:masterClrMapping/>
  </p:clrMapOvr>
  <p:transition spd="slow">
    <p:wip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2400"/>
            <a:ext cx="11074400" cy="838200"/>
          </a:xfrm>
          <a:prstGeom prst="rect">
            <a:avLst/>
          </a:prstGeom>
        </p:spPr>
        <p:txBody>
          <a:bodyPr lIns="121890" tIns="60945" rIns="121890" bIns="60945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29" y="1295400"/>
            <a:ext cx="11074399" cy="4876800"/>
          </a:xfrm>
          <a:prstGeom prst="rect">
            <a:avLst/>
          </a:prstGeom>
        </p:spPr>
        <p:txBody>
          <a:bodyPr lIns="121890" tIns="60945" rIns="121890" bIns="6094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0539"/>
      </p:ext>
    </p:extLst>
  </p:cSld>
  <p:clrMapOvr>
    <a:masterClrMapping/>
  </p:clrMapOvr>
  <p:transition>
    <p:wipe dir="r"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7279" y="1666619"/>
            <a:ext cx="11443668" cy="4354712"/>
          </a:xfrm>
          <a:prstGeom prst="rect">
            <a:avLst/>
          </a:prstGeom>
        </p:spPr>
        <p:txBody>
          <a:bodyPr lIns="121890" tIns="60945" rIns="121890" bIns="60945">
            <a:noAutofit/>
          </a:bodyPr>
          <a:lstStyle>
            <a:lvl1pPr marL="385130" indent="-30894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89843" indent="-28777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8802" indent="-228541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25213" indent="-228541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171" indent="-228541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lIns="121890" tIns="60945" rIns="121890" bIns="60945"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6" tIns="45714" rIns="91406" bIns="45714" anchor="ctr"/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6" tIns="45714" rIns="91406" bIns="45714" anchor="ctr"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72" y="4279418"/>
            <a:ext cx="6246489" cy="384175"/>
          </a:xfrm>
          <a:prstGeom prst="rect">
            <a:avLst/>
          </a:prstGeom>
        </p:spPr>
        <p:txBody>
          <a:bodyPr vert="horz" lIns="91406" tIns="45714" rIns="91406" bIns="45714" rtlCol="0">
            <a:noAutofit/>
          </a:bodyPr>
          <a:lstStyle>
            <a:lvl1pPr marL="0" indent="0" algn="l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18" y="3282704"/>
            <a:ext cx="6283409" cy="1022351"/>
          </a:xfrm>
        </p:spPr>
        <p:txBody>
          <a:bodyPr lIns="82261" tIns="45714" rIns="82261" bIns="45714" rtlCol="0" anchor="b">
            <a:noAutofit/>
          </a:bodyPr>
          <a:lstStyle>
            <a:lvl1pPr marL="0" indent="0" algn="l" defTabSz="914036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5"/>
            <a:ext cx="3568700" cy="2889251"/>
          </a:xfrm>
          <a:prstGeom prst="rect">
            <a:avLst/>
          </a:prstGeom>
        </p:spPr>
        <p:txBody>
          <a:bodyPr lIns="121858" tIns="60929" rIns="121858" bIns="60929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005480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9" y="795872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18" rIns="91410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8" y="4794256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18" rIns="91410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3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121864" tIns="60932" rIns="121864" bIns="6093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7" y="4873439"/>
            <a:ext cx="6765427" cy="838200"/>
          </a:xfrm>
        </p:spPr>
        <p:txBody>
          <a:bodyPr anchor="ctr"/>
          <a:lstStyle>
            <a:lvl1pPr>
              <a:defRPr sz="27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2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85" y="311170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18" rIns="91410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91410" tIns="45718" rIns="91410" bIns="45718" rtlCol="0" anchor="ctr" anchorCtr="0">
            <a:normAutofit/>
          </a:bodyPr>
          <a:lstStyle>
            <a:lvl1pPr marL="0" indent="0" algn="ctr" defTabSz="914074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98" y="3307610"/>
            <a:ext cx="8973153" cy="2152559"/>
          </a:xfrm>
        </p:spPr>
        <p:txBody>
          <a:bodyPr>
            <a:noAutofit/>
          </a:bodyPr>
          <a:lstStyle>
            <a:lvl1pPr marL="0" marR="0" indent="0" algn="l" defTabSz="914074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52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6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18" rIns="91410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84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121864" tIns="60932" rIns="121864" bIns="6093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60" y="728997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69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4" rIns="91406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69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4" rIns="91406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7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4" rIns="91406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35" y="3028969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4" rIns="91406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9" y="3028969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4" rIns="91406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7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4" rIns="91406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7" y="5183721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14" rIns="91406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5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6" tIns="45714" rIns="91406" bIns="45714" rtlCol="0" anchor="ctr" anchorCtr="0">
            <a:normAutofit/>
          </a:bodyPr>
          <a:lstStyle>
            <a:lvl1pPr marL="0" indent="0" algn="ctr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6" tIns="45714" rIns="91406" bIns="45714" rtlCol="0" anchor="ctr" anchorCtr="0">
            <a:normAutofit/>
          </a:bodyPr>
          <a:lstStyle>
            <a:lvl1pPr marL="0" indent="0" algn="ctr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6" tIns="45714" rIns="91406" bIns="45714" rtlCol="0" anchor="ctr" anchorCtr="0">
            <a:normAutofit/>
          </a:bodyPr>
          <a:lstStyle>
            <a:lvl1pPr marL="0" indent="0" algn="ctr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77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6" tIns="45714" rIns="91406" bIns="45714" rtlCol="0" anchor="ctr" anchorCtr="0">
            <a:normAutofit/>
          </a:bodyPr>
          <a:lstStyle>
            <a:lvl1pPr marL="0" indent="0" algn="ctr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81" y="3028977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6" tIns="45714" rIns="91406" bIns="45714" rtlCol="0" anchor="ctr" anchorCtr="0">
            <a:normAutofit/>
          </a:bodyPr>
          <a:lstStyle>
            <a:lvl1pPr marL="0" indent="0" algn="ctr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5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6" tIns="45714" rIns="91406" bIns="45714" rtlCol="0" anchor="ctr" anchorCtr="0">
            <a:normAutofit/>
          </a:bodyPr>
          <a:lstStyle>
            <a:lvl1pPr marL="0" indent="0" algn="ctr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8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6" tIns="45714" rIns="91406" bIns="45714" rtlCol="0" anchor="ctr" anchorCtr="0">
            <a:normAutofit/>
          </a:bodyPr>
          <a:lstStyle>
            <a:lvl1pPr marL="0" indent="0" algn="ctr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76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8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69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06" tIns="45714" rIns="91406" bIns="45714" rtlCol="0" anchor="ctr">
            <a:normAutofit/>
          </a:bodyPr>
          <a:lstStyle>
            <a:lvl1pPr marL="0" indent="0" algn="ctr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2704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06" tIns="45714" rIns="91406" bIns="45714" rtlCol="0" anchor="ctr">
            <a:normAutofit/>
          </a:bodyPr>
          <a:lstStyle>
            <a:lvl1pPr marL="0" indent="0" algn="ctr" defTabSz="91403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198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35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0" y="2191512"/>
            <a:ext cx="1168068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7295" y="1666619"/>
            <a:ext cx="11443668" cy="4354712"/>
          </a:xfrm>
          <a:prstGeom prst="rect">
            <a:avLst/>
          </a:prstGeom>
        </p:spPr>
        <p:txBody>
          <a:bodyPr lIns="91416" tIns="45718" rIns="91416" bIns="45718">
            <a:noAutofit/>
          </a:bodyPr>
          <a:lstStyle>
            <a:lvl1pPr marL="374529" indent="-29834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22" indent="-287763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6638" indent="-22853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1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4576" indent="-22853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9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099" indent="-22429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322" y="404085"/>
            <a:ext cx="11546635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33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34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9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1453" y="6323887"/>
            <a:ext cx="294051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9" tIns="41054" rIns="82089" bIns="41054" anchor="b">
            <a:spAutoFit/>
          </a:bodyPr>
          <a:lstStyle/>
          <a:p>
            <a:pPr algn="r" defTabSz="8140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0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89" tIns="41054" rIns="82089" bIns="41054" anchor="b">
            <a:spAutoFit/>
          </a:bodyPr>
          <a:lstStyle/>
          <a:p>
            <a:pPr defTabSz="8140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1453" y="6323887"/>
            <a:ext cx="294051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9" tIns="41054" rIns="82089" bIns="41054" anchor="b">
            <a:spAutoFit/>
          </a:bodyPr>
          <a:lstStyle/>
          <a:p>
            <a:pPr algn="r" defTabSz="8140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0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89" tIns="41054" rIns="82089" bIns="41054" anchor="b">
            <a:spAutoFit/>
          </a:bodyPr>
          <a:lstStyle/>
          <a:p>
            <a:pPr defTabSz="8140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2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85" y="427573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41" y="4281951"/>
            <a:ext cx="11070167" cy="398668"/>
          </a:xfrm>
          <a:prstGeom prst="rect">
            <a:avLst/>
          </a:prstGeom>
        </p:spPr>
        <p:txBody>
          <a:bodyPr lIns="121858" tIns="60929" rIns="121858" bIns="60929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4D4D4D"/>
                </a:solidFill>
                <a:latin typeface="+mj-lt"/>
              </a:defRPr>
            </a:lvl1pPr>
            <a:lvl2pPr marL="406245" indent="0">
              <a:buNone/>
              <a:defRPr/>
            </a:lvl2pPr>
            <a:lvl3pPr marL="569686" indent="0">
              <a:buNone/>
              <a:defRPr/>
            </a:lvl3pPr>
            <a:lvl4pPr marL="688700" indent="0">
              <a:buNone/>
              <a:defRPr/>
            </a:lvl4pPr>
            <a:lvl5pPr marL="80136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13" y="5057617"/>
            <a:ext cx="11061895" cy="384175"/>
          </a:xfrm>
          <a:prstGeom prst="rect">
            <a:avLst/>
          </a:prstGeom>
        </p:spPr>
        <p:txBody>
          <a:bodyPr lIns="121858" tIns="60929" rIns="121858" bIns="60929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3" y="5377613"/>
            <a:ext cx="11061895" cy="384175"/>
          </a:xfrm>
          <a:prstGeom prst="rect">
            <a:avLst/>
          </a:prstGeom>
        </p:spPr>
        <p:txBody>
          <a:bodyPr lIns="121858" tIns="60929" rIns="121858" bIns="60929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3" y="5697609"/>
            <a:ext cx="11061895" cy="384175"/>
          </a:xfrm>
          <a:prstGeom prst="rect">
            <a:avLst/>
          </a:prstGeom>
        </p:spPr>
        <p:txBody>
          <a:bodyPr lIns="121858" tIns="60929" rIns="121858" bIns="60929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70459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9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11351453" y="6323887"/>
            <a:ext cx="294051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9" tIns="41054" rIns="82089" bIns="41054" anchor="b">
            <a:spAutoFit/>
          </a:bodyPr>
          <a:lstStyle/>
          <a:p>
            <a:pPr algn="r" defTabSz="8140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0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89" tIns="41054" rIns="82089" bIns="41054" anchor="b">
            <a:spAutoFit/>
          </a:bodyPr>
          <a:lstStyle/>
          <a:p>
            <a:pPr defTabSz="8140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76952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706" y="1797051"/>
            <a:ext cx="5201497" cy="411079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04636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67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66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3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13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04636" indent="-22848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67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66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3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13" indent="-22848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75115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32000"/>
            <a:ext cx="1266128" cy="78028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11" y="5057614"/>
            <a:ext cx="11061895" cy="384175"/>
          </a:xfrm>
          <a:prstGeom prst="rect">
            <a:avLst/>
          </a:prstGeom>
        </p:spPr>
        <p:txBody>
          <a:bodyPr lIns="121861" tIns="60930" rIns="121861" bIns="60930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6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1" y="5377610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1" y="5697606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39" y="4281951"/>
            <a:ext cx="11070167" cy="398668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FFFFFE"/>
                </a:solidFill>
                <a:latin typeface="+mj-lt"/>
              </a:defRPr>
            </a:lvl1pPr>
            <a:lvl2pPr marL="406255" indent="0">
              <a:buNone/>
              <a:defRPr/>
            </a:lvl2pPr>
            <a:lvl3pPr marL="569700" indent="0">
              <a:buNone/>
              <a:defRPr/>
            </a:lvl3pPr>
            <a:lvl4pPr marL="688717" indent="0">
              <a:buNone/>
              <a:defRPr/>
            </a:lvl4pPr>
            <a:lvl5pPr marL="80138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5" name="Picture 8" descr="logo_black.ai"/>
          <p:cNvPicPr>
            <a:picLocks noChangeAspect="1"/>
          </p:cNvPicPr>
          <p:nvPr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83" y="427573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39" y="4281951"/>
            <a:ext cx="11070167" cy="398668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>
              <a:buFont typeface="Arial" panose="020B0604020202020204" pitchFamily="34" charset="0"/>
              <a:buNone/>
              <a:defRPr sz="2900" baseline="0">
                <a:solidFill>
                  <a:srgbClr val="4D4D4D"/>
                </a:solidFill>
                <a:latin typeface="+mj-lt"/>
              </a:defRPr>
            </a:lvl1pPr>
            <a:lvl2pPr marL="406255" indent="0">
              <a:buNone/>
              <a:defRPr/>
            </a:lvl2pPr>
            <a:lvl3pPr marL="569700" indent="0">
              <a:buNone/>
              <a:defRPr/>
            </a:lvl3pPr>
            <a:lvl4pPr marL="688717" indent="0">
              <a:buNone/>
              <a:defRPr/>
            </a:lvl4pPr>
            <a:lvl5pPr marL="801388" indent="0">
              <a:buNone/>
              <a:defRPr/>
            </a:lvl5pPr>
          </a:lstStyle>
          <a:p>
            <a:pPr lvl="0"/>
            <a:r>
              <a:rPr lang="en-GB" dirty="0" smtClean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6011" y="5057614"/>
            <a:ext cx="11061895" cy="384175"/>
          </a:xfrm>
          <a:prstGeom prst="rect">
            <a:avLst/>
          </a:prstGeom>
        </p:spPr>
        <p:txBody>
          <a:bodyPr lIns="121861" tIns="60930" rIns="121861" bIns="60930" anchor="b" anchorCtr="0">
            <a:noAutofit/>
          </a:bodyPr>
          <a:lstStyle>
            <a:lvl1pPr marL="0" indent="0" algn="l">
              <a:buNone/>
              <a:defRPr sz="19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456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1" y="5377610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1" y="5697606"/>
            <a:ext cx="11061895" cy="384175"/>
          </a:xfrm>
          <a:prstGeom prst="rect">
            <a:avLst/>
          </a:prstGeom>
        </p:spPr>
        <p:txBody>
          <a:bodyPr lIns="121861" tIns="60930" rIns="121861" bIns="60930"/>
          <a:lstStyle>
            <a:lvl1pPr marL="0" indent="0" algn="l">
              <a:buFontTx/>
              <a:buNone/>
              <a:defRPr lang="en-US" sz="19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Date</a:t>
            </a:r>
          </a:p>
        </p:txBody>
      </p:sp>
      <p:pic>
        <p:nvPicPr>
          <p:cNvPr id="11" name="Picture Placeholder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2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85" y="427573"/>
            <a:ext cx="1265767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8189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8" tIns="45714" rIns="91408" bIns="45714" anchor="ctr"/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8" tIns="45714" rIns="91408" bIns="45714" anchor="ctr"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570" y="4279418"/>
            <a:ext cx="6246489" cy="384175"/>
          </a:xfrm>
          <a:prstGeom prst="rect">
            <a:avLst/>
          </a:prstGeom>
        </p:spPr>
        <p:txBody>
          <a:bodyPr vert="horz" lIns="91408" tIns="45714" rIns="91408" bIns="45714" rtlCol="0">
            <a:noAutofit/>
          </a:bodyPr>
          <a:lstStyle>
            <a:lvl1pPr marL="0" indent="0" algn="l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2717" y="3282704"/>
            <a:ext cx="6283409" cy="1022351"/>
          </a:xfrm>
        </p:spPr>
        <p:txBody>
          <a:bodyPr lIns="82263" tIns="45714" rIns="82263" bIns="45714" rtlCol="0" anchor="b">
            <a:noAutofit/>
          </a:bodyPr>
          <a:lstStyle>
            <a:lvl1pPr marL="0" indent="0" algn="l" defTabSz="91405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5"/>
            <a:ext cx="3568700" cy="2889251"/>
          </a:xfrm>
          <a:prstGeom prst="rect">
            <a:avLst/>
          </a:prstGeom>
        </p:spPr>
        <p:txBody>
          <a:bodyPr lIns="121861" tIns="60930" rIns="121861" bIns="6093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5005480"/>
      </p:ext>
    </p:extLst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9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1455" y="6323887"/>
            <a:ext cx="294055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1" tIns="41054" rIns="82091" bIns="41054" anchor="b">
            <a:spAutoFit/>
          </a:bodyPr>
          <a:lstStyle/>
          <a:p>
            <a:pPr algn="r" defTabSz="81408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0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91" tIns="41054" rIns="82091" bIns="41054" anchor="b">
            <a:spAutoFit/>
          </a:bodyPr>
          <a:lstStyle/>
          <a:p>
            <a:pPr defTabSz="8140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11351453" y="6323887"/>
            <a:ext cx="294051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9" tIns="41054" rIns="82089" bIns="41054" anchor="b">
            <a:spAutoFit/>
          </a:bodyPr>
          <a:lstStyle/>
          <a:p>
            <a:pPr algn="r" defTabSz="8140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0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89" tIns="41054" rIns="82089" bIns="41054" anchor="b">
            <a:spAutoFit/>
          </a:bodyPr>
          <a:lstStyle/>
          <a:p>
            <a:pPr defTabSz="8140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2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14" rIns="91404" bIns="45714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4" tIns="45714" rIns="91404" bIns="45714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9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7"/>
            <a:ext cx="11040076" cy="4098595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80808" marR="0" indent="-380808" algn="ctr" defTabSz="60928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67052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74459" indent="-298295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998" indent="-28771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454" indent="-228489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352" indent="-228489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835" indent="-224256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0112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2" tIns="45714" rIns="91402" bIns="45714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2" tIns="45714" rIns="91402" bIns="45714" anchor="ctr"/>
          <a:lstStyle/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9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76157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274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951" indent="0">
              <a:buClr>
                <a:schemeClr val="tx1"/>
              </a:buClr>
              <a:buSzPct val="80000"/>
              <a:buFont typeface="Arial"/>
              <a:buNone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870" indent="0">
              <a:buClr>
                <a:schemeClr val="tx1"/>
              </a:buClr>
              <a:buSzPct val="80000"/>
              <a:buFont typeface="Arial"/>
              <a:buNone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5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425567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63" y="1194135"/>
            <a:ext cx="11198319" cy="4224280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76157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274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951" indent="0">
              <a:buClr>
                <a:schemeClr val="tx1"/>
              </a:buClr>
              <a:buSzPct val="80000"/>
              <a:buFont typeface="Arial"/>
              <a:buNone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870" indent="0">
              <a:buClr>
                <a:schemeClr val="tx1"/>
              </a:buClr>
              <a:buSzPct val="80000"/>
              <a:buFont typeface="Arial"/>
              <a:buNone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58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10407128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283120" indent="-523054">
              <a:lnSpc>
                <a:spcPts val="592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998" indent="-28771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454" indent="-228489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352" indent="-228489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835" indent="-224256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4137170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74459" indent="-298295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998" indent="-28771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454" indent="-228489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352" indent="-228489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835" indent="-224256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705" y="1797051"/>
            <a:ext cx="5201497" cy="4110792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04644" indent="-2284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83" indent="-28771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86" indent="-228489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59" indent="-228489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45" indent="-22848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04644" indent="-2284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83" indent="-28771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86" indent="-228489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59" indent="-228489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45" indent="-22848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326683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960" y="81281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7" y="403357"/>
            <a:ext cx="4954660" cy="1101929"/>
          </a:xfrm>
          <a:prstGeom prst="rect">
            <a:avLst/>
          </a:prstGeom>
        </p:spPr>
        <p:txBody>
          <a:bodyPr lIns="82259" tIns="45714" rIns="82259" bIns="45714" rtlCol="0">
            <a:noAutofit/>
          </a:bodyPr>
          <a:lstStyle>
            <a:lvl1pPr algn="l" defTabSz="91402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300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7" y="403341"/>
            <a:ext cx="4954660" cy="1101928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marR="0" indent="0" algn="l" defTabSz="91402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300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7" y="1797051"/>
            <a:ext cx="4954660" cy="4110792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04644" indent="-2284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83" indent="-28771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86" indent="-228489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59" indent="-228489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45" indent="-22848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7" y="1797051"/>
            <a:ext cx="4954660" cy="4110792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04644" indent="-2284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83" indent="-28771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86" indent="-228489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59" indent="-228489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45" indent="-22848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0002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1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11"/>
            <a:ext cx="0" cy="5312833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68" y="304441"/>
            <a:ext cx="3116145" cy="1027281"/>
          </a:xfrm>
          <a:prstGeom prst="rect">
            <a:avLst/>
          </a:prstGeom>
        </p:spPr>
        <p:txBody>
          <a:bodyPr lIns="121861" tIns="60930" rIns="121861" bIns="60930" anchor="b" anchorCtr="0">
            <a:noAutofit/>
          </a:bodyPr>
          <a:lstStyle>
            <a:lvl1pPr marL="0" marR="0" indent="0" algn="l" defTabSz="91402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54" y="303801"/>
            <a:ext cx="3116145" cy="1027281"/>
          </a:xfrm>
          <a:prstGeom prst="rect">
            <a:avLst/>
          </a:prstGeom>
        </p:spPr>
        <p:txBody>
          <a:bodyPr lIns="121861" tIns="60930" rIns="121861" bIns="60930" anchor="b" anchorCtr="0">
            <a:noAutofit/>
          </a:bodyPr>
          <a:lstStyle>
            <a:lvl1pPr marL="0" marR="0" indent="0" algn="l" defTabSz="91402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101" y="293989"/>
            <a:ext cx="3116145" cy="1027281"/>
          </a:xfrm>
          <a:prstGeom prst="rect">
            <a:avLst/>
          </a:prstGeom>
        </p:spPr>
        <p:txBody>
          <a:bodyPr lIns="121861" tIns="60930" rIns="121861" bIns="60930" anchor="b" anchorCtr="0">
            <a:noAutofit/>
          </a:bodyPr>
          <a:lstStyle>
            <a:lvl1pPr marL="0" marR="0" indent="0" algn="l" defTabSz="91402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 smtClean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3" y="1601459"/>
            <a:ext cx="3116147" cy="4419872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10992" indent="-2284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712" indent="-22848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10992" indent="-2284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712" indent="-22848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473085" y="1600428"/>
            <a:ext cx="3116147" cy="4419872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10992" indent="-2284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1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75712" indent="-22848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258287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5" y="1773772"/>
            <a:ext cx="4950372" cy="413596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1" tIns="60930" rIns="121861" bIns="6093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114258" indent="-114258" algn="l" defTabSz="914021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58" indent="-114258" algn="l" defTabSz="91402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58" indent="-114258" algn="l" defTabSz="91402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58" indent="-114258" algn="l" defTabSz="91402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58" indent="-114258" algn="l" defTabSz="91402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864958" y="4736592"/>
            <a:ext cx="4674993" cy="338328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705" y="1797051"/>
            <a:ext cx="5201497" cy="4110792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304644" indent="-22848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283" indent="-287711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7786" indent="-228489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259" indent="-228489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4745" indent="-22848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477610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121861" tIns="60930" rIns="121861" bIns="60930" anchor="b" anchorCtr="0">
            <a:noAutofit/>
          </a:bodyPr>
          <a:lstStyle>
            <a:lvl1pPr marL="0" indent="0" algn="l" defTabSz="804527">
              <a:lnSpc>
                <a:spcPct val="100000"/>
              </a:lnSpc>
              <a:spcBef>
                <a:spcPct val="50000"/>
              </a:spcBef>
              <a:buNone/>
              <a:defRPr sz="29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 smtClean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75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29" indent="-533131" algn="l">
              <a:lnSpc>
                <a:spcPct val="90000"/>
              </a:lnSpc>
              <a:defRPr sz="61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1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2883" y="1797057"/>
            <a:ext cx="11040076" cy="4098595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80798" marR="0" indent="-380798" algn="ctr" defTabSz="6092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67052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928" y="812811"/>
            <a:ext cx="0" cy="5312833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18352" y="1918762"/>
            <a:ext cx="5093797" cy="3020519"/>
          </a:xfrm>
        </p:spPr>
        <p:txBody>
          <a:bodyPr lIns="82263" tIns="45714" rIns="82263" bIns="45714" rtlCol="0" anchor="ctr">
            <a:noAutofit/>
          </a:bodyPr>
          <a:lstStyle>
            <a:lvl1pPr marL="0" indent="0" algn="l" defTabSz="91405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61" y="872691"/>
            <a:ext cx="5154507" cy="5120640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indent="0">
              <a:buFontTx/>
              <a:buNone/>
              <a:defRPr sz="2100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1399751"/>
      </p:ext>
    </p:extLst>
  </p:cSld>
  <p:clrMapOvr>
    <a:masterClrMapping/>
  </p:clrMapOvr>
  <p:transition spd="slow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4"/>
            <a:ext cx="11127317" cy="3544971"/>
          </a:xfrm>
          <a:prstGeom prst="rect">
            <a:avLst/>
          </a:prstGeom>
        </p:spPr>
        <p:txBody>
          <a:bodyPr lIns="121861" tIns="60930" rIns="121861" bIns="60930">
            <a:noAutofit/>
          </a:bodyPr>
          <a:lstStyle>
            <a:lvl1pPr marL="0" indent="0" algn="ctr">
              <a:buNone/>
              <a:defRPr sz="27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2" y="5530977"/>
            <a:ext cx="9573749" cy="434977"/>
          </a:xfrm>
          <a:prstGeom prst="rect">
            <a:avLst/>
          </a:prstGeom>
        </p:spPr>
        <p:txBody>
          <a:bodyPr wrap="square" lIns="121861" tIns="60930" rIns="121861" bIns="60930" anchor="b" anchorCtr="0">
            <a:noAutofit/>
          </a:bodyPr>
          <a:lstStyle>
            <a:lvl1pPr algn="l" defTabSz="80452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503203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8"/>
            <a:ext cx="11127317" cy="3547533"/>
          </a:xfrm>
          <a:prstGeom prst="rect">
            <a:avLst/>
          </a:prstGeom>
        </p:spPr>
        <p:txBody>
          <a:bodyPr vert="horz" lIns="121861" tIns="60930" rIns="121861" bIns="60930">
            <a:noAutofit/>
          </a:bodyPr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2" y="5530977"/>
            <a:ext cx="9573749" cy="434977"/>
          </a:xfrm>
          <a:prstGeom prst="rect">
            <a:avLst/>
          </a:prstGeom>
        </p:spPr>
        <p:txBody>
          <a:bodyPr wrap="square" lIns="121861" tIns="60930" rIns="121861" bIns="60930" anchor="b" anchorCtr="0">
            <a:noAutofit/>
          </a:bodyPr>
          <a:lstStyle>
            <a:lvl1pPr algn="l" defTabSz="804527">
              <a:lnSpc>
                <a:spcPct val="100000"/>
              </a:lnSpc>
              <a:spcBef>
                <a:spcPct val="50000"/>
              </a:spcBef>
              <a:buNone/>
              <a:defRPr sz="21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GB" dirty="0" smtClean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563678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1" y="1799275"/>
            <a:ext cx="5342668" cy="4054364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84"/>
            <a:ext cx="5431128" cy="4052529"/>
          </a:xfrm>
          <a:prstGeom prst="rect">
            <a:avLst/>
          </a:prstGeom>
        </p:spPr>
        <p:txBody>
          <a:bodyPr vert="horz" lIns="121861" tIns="60930" rIns="121861" bIns="60930">
            <a:no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295434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91" y="1799139"/>
            <a:ext cx="5338660" cy="4054500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121861" tIns="60930" rIns="121861" bIns="60930">
            <a:noAutofit/>
          </a:bodyPr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835746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9" y="2163197"/>
            <a:ext cx="3091419" cy="3091419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9" y="2163197"/>
            <a:ext cx="3091419" cy="3091419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9" y="2163197"/>
            <a:ext cx="3091419" cy="3091419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8" tIns="60944" rIns="121888" bIns="60944"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8" y="3733541"/>
            <a:ext cx="3056181" cy="804881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8" y="3730945"/>
            <a:ext cx="3056181" cy="804881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8" y="3730945"/>
            <a:ext cx="3056181" cy="804881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 lIns="121888" tIns="60944" rIns="121888" bIns="60944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 lIns="121888" tIns="60944" rIns="121888" bIns="60944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 lIns="121888" tIns="60944" rIns="121888" bIns="60944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20260"/>
      </p:ext>
    </p:extLst>
  </p:cSld>
  <p:clrMapOvr>
    <a:masterClrMapping/>
  </p:clrMapOvr>
  <p:transition spd="slow"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112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12" tIns="45718" rIns="91412" bIns="45718" anchor="ctr"/>
          <a:lstStyle/>
          <a:p>
            <a:pPr marL="0" marR="0" lvl="0" indent="0" algn="ctr" defTabSz="12188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9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12" tIns="45718" rIns="91412" bIns="45718" anchor="ctr"/>
          <a:lstStyle/>
          <a:p>
            <a:pPr marL="0" marR="0" lvl="0" indent="0" algn="ctr" defTabSz="12188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96" y="2163193"/>
            <a:ext cx="3075001" cy="3074624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12" tIns="45718" rIns="91412" bIns="45718" anchor="ctr"/>
          <a:lstStyle/>
          <a:p>
            <a:pPr marL="0" marR="0" lvl="0" indent="0" algn="ctr" defTabSz="121884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66" tIns="60933" rIns="121866" bIns="60933" anchor="ctr" anchorCtr="0"/>
          <a:lstStyle>
            <a:lvl1pPr algn="l">
              <a:buFontTx/>
              <a:buNone/>
              <a:defRPr sz="17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66" tIns="60933" rIns="121866" bIns="60933" anchor="ctr" anchorCtr="0"/>
          <a:lstStyle>
            <a:lvl1pPr algn="l">
              <a:buFontTx/>
              <a:buNone/>
              <a:defRPr sz="1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121866" tIns="60933" rIns="121866" bIns="60933" anchor="ctr" anchorCtr="0"/>
          <a:lstStyle>
            <a:lvl1pPr algn="l">
              <a:buFontTx/>
              <a:buNone/>
              <a:defRPr sz="17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2" y="5164201"/>
            <a:ext cx="3056181" cy="804881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5161605"/>
            <a:ext cx="3056181" cy="804881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6" y="5161605"/>
            <a:ext cx="3056181" cy="804881"/>
          </a:xfrm>
          <a:prstGeom prst="rect">
            <a:avLst/>
          </a:prstGeom>
        </p:spPr>
        <p:txBody>
          <a:bodyPr lIns="121861" tIns="60930" rIns="121861" bIns="60930" anchor="ctr" anchorCtr="0">
            <a:noAutofit/>
          </a:bodyPr>
          <a:lstStyle>
            <a:lvl1pPr marL="0" indent="0" algn="ctr">
              <a:buNone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19629538"/>
      </p:ext>
    </p:extLst>
  </p:cSld>
  <p:clrMapOvr>
    <a:masterClrMapping/>
  </p:clrMapOvr>
  <p:transition spd="slow"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217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121861" tIns="60930" rIns="121861" bIns="60930"/>
          <a:lstStyle>
            <a:lvl1pPr marL="0" indent="0" algn="ctr">
              <a:buNone/>
              <a:defRPr sz="29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2" y="4648644"/>
            <a:ext cx="10852149" cy="667989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43952" tIns="0" rIns="121888" bIns="60944" numCol="1" anchor="ctr" anchorCtr="0" compatLnSpc="1">
            <a:prstTxWarp prst="textNoShape">
              <a:avLst/>
            </a:prstTxWarp>
            <a:spAutoFit/>
          </a:bodyPr>
          <a:lstStyle>
            <a:lvl1pPr marL="230336" indent="0">
              <a:lnSpc>
                <a:spcPts val="4907"/>
              </a:lnSpc>
              <a:spcBef>
                <a:spcPts val="0"/>
              </a:spcBef>
              <a:buNone/>
              <a:defRPr sz="32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72492827"/>
      </p:ext>
    </p:extLst>
  </p:cSld>
  <p:clrMapOvr>
    <a:masterClrMapping/>
  </p:clrMapOvr>
  <p:transition spd="slow"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5" y="401398"/>
            <a:ext cx="11417563" cy="3389567"/>
          </a:xfrm>
          <a:prstGeom prst="rect">
            <a:avLst/>
          </a:prstGeom>
        </p:spPr>
        <p:txBody>
          <a:bodyPr vert="horz" lIns="121861" tIns="60930" rIns="121861" bIns="60930"/>
          <a:lstStyle>
            <a:lvl1pPr marL="0" indent="0" algn="ctr">
              <a:buNone/>
              <a:defRPr sz="29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1" y="4072709"/>
            <a:ext cx="11152315" cy="752343"/>
          </a:xfrm>
          <a:prstGeom prst="rect">
            <a:avLst/>
          </a:prstGeom>
        </p:spPr>
        <p:txBody>
          <a:bodyPr vert="horz" wrap="square" lIns="121888" tIns="60944" rIns="121888" bIns="60944">
            <a:spAutoFit/>
          </a:bodyPr>
          <a:lstStyle>
            <a:lvl1pPr marL="0" indent="0">
              <a:buNone/>
              <a:defRPr sz="43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3071393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9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464" cy="6858000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666752" y="4634965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43952" tIns="0" rIns="121888" bIns="60944" numCol="1" anchor="b" anchorCtr="0" compatLnSpc="1">
            <a:prstTxWarp prst="textNoShape">
              <a:avLst/>
            </a:prstTxWarp>
            <a:spAutoFit/>
          </a:bodyPr>
          <a:lstStyle>
            <a:lvl1pPr marL="230336" indent="-239929">
              <a:lnSpc>
                <a:spcPts val="4907"/>
              </a:lnSpc>
              <a:spcBef>
                <a:spcPts val="0"/>
              </a:spcBef>
              <a:buNone/>
              <a:defRPr sz="4300" i="1"/>
            </a:lvl1pPr>
          </a:lstStyle>
          <a:p>
            <a:pPr lvl="0"/>
            <a:r>
              <a:rPr lang="en-GB" dirty="0" smtClean="0"/>
              <a:t>Text Goes Here</a:t>
            </a: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351455" y="6323887"/>
            <a:ext cx="294055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1" tIns="41054" rIns="82091" bIns="41054" anchor="b">
            <a:spAutoFit/>
          </a:bodyPr>
          <a:lstStyle/>
          <a:p>
            <a:pPr algn="r" defTabSz="81408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pPr algn="r" defTabSz="8140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91" tIns="41054" rIns="82091" bIns="41054" anchor="b">
            <a:spAutoFit/>
          </a:bodyPr>
          <a:lstStyle/>
          <a:p>
            <a:pPr defTabSz="8140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4446164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374449" indent="-29828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6982" indent="-28770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430" indent="-228484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322" indent="-228484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799" indent="-224250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01120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217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121861" tIns="60930" rIns="121861" bIns="60930"/>
          <a:lstStyle>
            <a:lvl1pPr marL="0" indent="0" algn="ctr">
              <a:buNone/>
              <a:defRPr sz="29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124705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8"/>
            <a:ext cx="11307184" cy="5688861"/>
          </a:xfrm>
          <a:prstGeom prst="rect">
            <a:avLst/>
          </a:prstGeom>
        </p:spPr>
        <p:txBody>
          <a:bodyPr vert="horz" lIns="121866" tIns="60933" rIns="121866" bIns="60933"/>
          <a:lstStyle>
            <a:lvl1pPr marL="0" indent="0" algn="ctr">
              <a:buNone/>
              <a:defRPr sz="20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8971332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9" y="795872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18" rIns="91412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8" y="4794256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18" rIns="91412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3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121866" tIns="60933" rIns="121866" bIns="60933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754497" y="4873439"/>
            <a:ext cx="6765427" cy="838200"/>
          </a:xfrm>
        </p:spPr>
        <p:txBody>
          <a:bodyPr anchor="ctr"/>
          <a:lstStyle>
            <a:lvl1pPr>
              <a:defRPr sz="27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2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83" y="311169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18" rIns="91412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91412" tIns="45718" rIns="91412" bIns="45718" rtlCol="0" anchor="ctr" anchorCtr="0">
            <a:normAutofit/>
          </a:bodyPr>
          <a:lstStyle>
            <a:lvl1pPr marL="0" indent="0" algn="ctr" defTabSz="914097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97" y="3307609"/>
            <a:ext cx="8973153" cy="2152559"/>
          </a:xfrm>
        </p:spPr>
        <p:txBody>
          <a:bodyPr>
            <a:noAutofit/>
          </a:bodyPr>
          <a:lstStyle>
            <a:lvl1pPr marL="0" marR="0" indent="0" algn="l" defTabSz="91409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52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6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18" rIns="91412" bIns="4571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84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121866" tIns="60933" rIns="121866" bIns="60933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60" y="728997"/>
            <a:ext cx="5799891" cy="1085313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69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14" rIns="91408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69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14" rIns="91408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7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14" rIns="91408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34" y="3028969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14" rIns="91408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9" y="3028969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14" rIns="91408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7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14" rIns="91408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7" y="5183721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14" rIns="91408" bIns="4571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5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8" tIns="45714" rIns="91408" bIns="45714" rtlCol="0" anchor="ctr" anchorCtr="0">
            <a:normAutofit/>
          </a:bodyPr>
          <a:lstStyle>
            <a:lvl1pPr marL="0" indent="0" algn="ctr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8" tIns="45714" rIns="91408" bIns="45714" rtlCol="0" anchor="ctr" anchorCtr="0">
            <a:normAutofit/>
          </a:bodyPr>
          <a:lstStyle>
            <a:lvl1pPr marL="0" indent="0" algn="ctr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8" tIns="45714" rIns="91408" bIns="45714" rtlCol="0" anchor="ctr" anchorCtr="0">
            <a:normAutofit/>
          </a:bodyPr>
          <a:lstStyle>
            <a:lvl1pPr marL="0" indent="0" algn="ctr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74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8" tIns="45714" rIns="91408" bIns="45714" rtlCol="0" anchor="ctr" anchorCtr="0">
            <a:normAutofit/>
          </a:bodyPr>
          <a:lstStyle>
            <a:lvl1pPr marL="0" indent="0" algn="ctr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81" y="3028974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8" tIns="45714" rIns="91408" bIns="45714" rtlCol="0" anchor="ctr" anchorCtr="0">
            <a:normAutofit/>
          </a:bodyPr>
          <a:lstStyle>
            <a:lvl1pPr marL="0" indent="0" algn="ctr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5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8" tIns="45714" rIns="91408" bIns="45714" rtlCol="0" anchor="ctr" anchorCtr="0">
            <a:normAutofit/>
          </a:bodyPr>
          <a:lstStyle>
            <a:lvl1pPr marL="0" indent="0" algn="ctr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8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91408" tIns="45714" rIns="91408" bIns="45714" rtlCol="0" anchor="ctr" anchorCtr="0">
            <a:normAutofit/>
          </a:bodyPr>
          <a:lstStyle>
            <a:lvl1pPr marL="0" indent="0" algn="ctr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76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8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67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08" tIns="45714" rIns="91408" bIns="45714" rtlCol="0" anchor="ctr">
            <a:normAutofit/>
          </a:bodyPr>
          <a:lstStyle>
            <a:lvl1pPr marL="0" indent="0" algn="ctr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2704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08" tIns="45714" rIns="91408" bIns="45714" rtlCol="0" anchor="ctr">
            <a:normAutofit/>
          </a:bodyPr>
          <a:lstStyle>
            <a:lvl1pPr marL="0" indent="0" algn="ctr" defTabSz="91405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9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198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34" y="2190751"/>
            <a:ext cx="1167976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76155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265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931" indent="0">
              <a:buClr>
                <a:schemeClr val="tx1"/>
              </a:buClr>
              <a:buSzPct val="80000"/>
              <a:buFont typeface="Arial"/>
              <a:buNone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846" indent="0">
              <a:buClr>
                <a:schemeClr val="tx1"/>
              </a:buClr>
              <a:buSzPct val="80000"/>
              <a:buFont typeface="Arial"/>
              <a:buNone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55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425567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88" y="-3425"/>
            <a:ext cx="12200575" cy="6864857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0" y="2191512"/>
            <a:ext cx="1168068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spd="slow"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40481" y="5948641"/>
            <a:ext cx="798785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919" y="5948641"/>
            <a:ext cx="630620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2263" y="5948641"/>
            <a:ext cx="630620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8676" y="831281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1095956" y="471678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776675" y="198120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7826493" y="6614164"/>
            <a:ext cx="1040416" cy="3319549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9244276" y="661416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921988" y="6719462"/>
            <a:ext cx="883399" cy="6331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3725548" y="6668603"/>
            <a:ext cx="1039141" cy="55463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61112" y="1025245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9187" y="1731826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/>
        </p:nvSpPr>
        <p:spPr>
          <a:xfrm rot="10800000" flipH="1">
            <a:off x="455084" y="6708756"/>
            <a:ext cx="1040416" cy="331954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10717668" y="8318272"/>
            <a:ext cx="1040416" cy="3319549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3000" y="1731826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7876" y="198120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" y="5"/>
            <a:ext cx="1217201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335167" y="6570868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335167" y="6570868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78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202" y="1248242"/>
            <a:ext cx="10816167" cy="2907239"/>
          </a:xfrm>
        </p:spPr>
        <p:txBody>
          <a:bodyPr/>
          <a:lstStyle>
            <a:lvl1pPr algn="l" defTabSz="9142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335167" y="6570868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pic>
        <p:nvPicPr>
          <p:cNvPr id="43" name="Picture 42" descr="bottom ba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500" y="6374861"/>
            <a:ext cx="11303000" cy="17145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540481" y="5562605"/>
            <a:ext cx="798785" cy="1145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47919" y="5638805"/>
            <a:ext cx="630620" cy="1145627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362263" y="5562605"/>
            <a:ext cx="630620" cy="1145627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3808676" y="831281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Rounded Rectangle 27"/>
          <p:cNvSpPr/>
          <p:nvPr/>
        </p:nvSpPr>
        <p:spPr>
          <a:xfrm rot="10800000" flipH="1">
            <a:off x="1095956" y="4716781"/>
            <a:ext cx="875085" cy="15074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 rot="10800000" flipH="1">
            <a:off x="1776675" y="198120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6561112" y="1025245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7189187" y="1731826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10883000" y="1731826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5027876" y="1981209"/>
            <a:ext cx="875085" cy="42430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9989" y="5"/>
            <a:ext cx="12172011" cy="6378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ltGray">
          <a:xfrm>
            <a:off x="335167" y="6570868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ltGray">
          <a:xfrm>
            <a:off x="335167" y="6570868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78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95202" y="1248242"/>
            <a:ext cx="10816167" cy="2907239"/>
          </a:xfrm>
        </p:spPr>
        <p:txBody>
          <a:bodyPr/>
          <a:lstStyle>
            <a:lvl1pPr algn="l" defTabSz="9142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spc="-20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ltGray">
          <a:xfrm>
            <a:off x="335167" y="6570868"/>
            <a:ext cx="2243318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 anchorCtr="1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grpSp>
        <p:nvGrpSpPr>
          <p:cNvPr id="2" name="Group 67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69" name="Rectangle 68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1" y="6537960"/>
            <a:ext cx="12172011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60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2431332" y="-3570592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63772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351721" y="424860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marL="0" algn="ctr" defTabSz="914241" rtl="0" eaLnBrk="1" latinLnBrk="0" hangingPunct="1"/>
            <a:endParaRPr lang="en-US" sz="19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780644" y="-2913280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807268" y="5699203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4048097" y="1516181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2" y="1236693"/>
            <a:ext cx="10816167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81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2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/>
        </p:nvSpPr>
        <p:spPr>
          <a:xfrm>
            <a:off x="2431332" y="3308951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23669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>
            <a:off x="1351721" y="424860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marL="0" algn="ctr" defTabSz="914241" rtl="0" eaLnBrk="1" latinLnBrk="0" hangingPunct="1"/>
            <a:endParaRPr lang="en-US" sz="19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80644" y="-205602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807268" y="2783794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>
            <a:off x="4048097" y="17439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2" y="1236693"/>
            <a:ext cx="10816167" cy="2918779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455085" y="311159"/>
            <a:ext cx="1105560" cy="438359"/>
            <a:chOff x="609600" y="528537"/>
            <a:chExt cx="1444734" cy="763789"/>
          </a:xfrm>
          <a:solidFill>
            <a:schemeClr val="bg1"/>
          </a:solidFill>
        </p:grpSpPr>
        <p:sp>
          <p:nvSpPr>
            <p:cNvPr id="64" name="Rectangle 63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Freeform 66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77" y="4464081"/>
            <a:ext cx="10816168" cy="3841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2"/>
                </a:solidFill>
                <a:latin typeface="+mj-lt"/>
              </a:rPr>
              <a:t>Cisco Confidential</a:t>
            </a:r>
          </a:p>
        </p:txBody>
      </p:sp>
      <p:sp>
        <p:nvSpPr>
          <p:cNvPr id="59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2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contractor\Desktop\Pattern_Half_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500" y="3106743"/>
            <a:ext cx="11303000" cy="3438525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89821" y="3020523"/>
            <a:ext cx="11592393" cy="33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5202" y="399145"/>
            <a:ext cx="10816167" cy="2407043"/>
          </a:xfrm>
        </p:spPr>
        <p:txBody>
          <a:bodyPr/>
          <a:lstStyle>
            <a:lvl1pPr algn="l" defTabSz="91424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500" b="0" kern="1200" spc="-151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81" y="432215"/>
            <a:ext cx="11451815" cy="838200"/>
          </a:xfrm>
        </p:spPr>
        <p:txBody>
          <a:bodyPr/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17" y="1441358"/>
            <a:ext cx="11438467" cy="4527655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3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81" y="432215"/>
            <a:ext cx="11451815" cy="838200"/>
          </a:xfrm>
        </p:spPr>
        <p:txBody>
          <a:bodyPr/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29" y="1339747"/>
            <a:ext cx="5496567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5719" y="1339747"/>
            <a:ext cx="5496567" cy="4965700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19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 sz="1500">
                <a:solidFill>
                  <a:srgbClr val="435153"/>
                </a:solidFill>
                <a:latin typeface="+mj-lt"/>
              </a:defRPr>
            </a:lvl2pPr>
            <a:lvl3pPr>
              <a:defRPr sz="1200">
                <a:solidFill>
                  <a:srgbClr val="435153"/>
                </a:solidFill>
                <a:latin typeface="+mj-lt"/>
              </a:defRPr>
            </a:lvl3pPr>
            <a:lvl4pPr>
              <a:defRPr sz="1100">
                <a:solidFill>
                  <a:srgbClr val="435153"/>
                </a:solidFill>
                <a:latin typeface="+mj-lt"/>
              </a:defRPr>
            </a:lvl4pPr>
            <a:lvl5pPr>
              <a:defRPr sz="11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6645641" y="1411254"/>
            <a:ext cx="5012960" cy="479399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81" y="432215"/>
            <a:ext cx="11451815" cy="838200"/>
          </a:xfrm>
        </p:spPr>
        <p:txBody>
          <a:bodyPr/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628" y="1339747"/>
            <a:ext cx="5471583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3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961632" y="1747689"/>
            <a:ext cx="4315968" cy="646331"/>
          </a:xfrm>
        </p:spPr>
        <p:txBody>
          <a:bodyPr>
            <a:spAutoFit/>
          </a:bodyPr>
          <a:lstStyle>
            <a:lvl1pPr marL="114281" indent="-114281" algn="l" defTabSz="914241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080576" y="4735552"/>
            <a:ext cx="4315968" cy="338555"/>
          </a:xfrm>
          <a:noFill/>
        </p:spPr>
        <p:txBody>
          <a:bodyPr vert="horz" wrap="square" lIns="91426" tIns="45718" rIns="91426" bIns="45718" rtlCol="0">
            <a:spAutoFit/>
          </a:bodyPr>
          <a:lstStyle>
            <a:lvl1pPr marL="114281" marR="0" indent="-114281" algn="l" defTabSz="9142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1" indent="-114281" algn="l" defTabSz="914241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marL="114281" marR="0" lvl="0" indent="-114281" algn="l" defTabSz="9142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iscolight" pitchFamily="2" charset="0"/>
                <a:ea typeface="+mn-ea"/>
                <a:cs typeface="+mn-cs"/>
              </a:rPr>
              <a:t>Source Name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ltGray">
          <a:xfrm>
            <a:off x="335166" y="6570863"/>
            <a:ext cx="3424036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marL="0" algn="l" defTabSz="814248" rtl="0" eaLnBrk="1" latinLnBrk="0" hangingPunct="1">
              <a:lnSpc>
                <a:spcPct val="100000"/>
              </a:lnSpc>
            </a:pPr>
            <a:r>
              <a:rPr lang="en-US" sz="700" kern="1200" dirty="0" smtClean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© 2010 Cisco and/or its affiliates. All rights reserved.</a:t>
            </a:r>
            <a:endParaRPr lang="en-US" sz="700" kern="1200" dirty="0">
              <a:solidFill>
                <a:srgbClr val="C0C0C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21" name="Picture 20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7659" y="1335316"/>
            <a:ext cx="111745" cy="4961463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81" y="432215"/>
            <a:ext cx="11451815" cy="83820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19565" y="1194135"/>
            <a:ext cx="11198319" cy="4224280"/>
          </a:xfrm>
          <a:prstGeom prst="rect">
            <a:avLst/>
          </a:prstGeom>
        </p:spPr>
        <p:txBody>
          <a:bodyPr lIns="121858" tIns="60929" rIns="121858" bIns="60929">
            <a:noAutofit/>
          </a:bodyPr>
          <a:lstStyle>
            <a:lvl1pPr marL="76155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389265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7931" indent="0">
              <a:buClr>
                <a:schemeClr val="tx1"/>
              </a:buClr>
              <a:buSzPct val="80000"/>
              <a:buFont typeface="Arial"/>
              <a:buNone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5846" indent="0">
              <a:buClr>
                <a:schemeClr val="tx1"/>
              </a:buClr>
              <a:buSzPct val="80000"/>
              <a:buFont typeface="Arial"/>
              <a:buNone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55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10407128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69" y="301752"/>
            <a:ext cx="5498592" cy="838200"/>
          </a:xfrm>
        </p:spPr>
        <p:txBody>
          <a:bodyPr vert="horz" lIns="82283" tIns="45718" rIns="82283" bIns="45718" rtlCol="0" anchor="t" anchorCtr="0">
            <a:noAutofit/>
          </a:bodyPr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425184" y="310896"/>
            <a:ext cx="5193792" cy="841248"/>
          </a:xfrm>
        </p:spPr>
        <p:txBody>
          <a:bodyPr vert="horz" lIns="82283" tIns="45718" rIns="82283" bIns="45718" rtlCol="0" anchor="t" anchorCtr="0">
            <a:noAutofit/>
          </a:bodyPr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92607" y="1600200"/>
            <a:ext cx="5522976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634888" indent="-228562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5184" y="1600200"/>
            <a:ext cx="5340096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634888" indent="-228562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5" name="Picture 14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30479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66" y="6570863"/>
            <a:ext cx="3424036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marL="0" algn="l" defTabSz="814248" rtl="0" eaLnBrk="1" latinLnBrk="0" hangingPunct="1">
              <a:lnSpc>
                <a:spcPct val="100000"/>
              </a:lnSpc>
            </a:pPr>
            <a:r>
              <a:rPr lang="en-US" sz="700" kern="1200" dirty="0" smtClean="0">
                <a:solidFill>
                  <a:srgbClr val="C0C0C0"/>
                </a:solidFill>
                <a:latin typeface="+mj-lt"/>
                <a:ea typeface="+mn-ea"/>
                <a:cs typeface="+mn-cs"/>
              </a:rPr>
              <a:t>© 2010 Cisco and/or its affiliates. All rights reserved.</a:t>
            </a:r>
            <a:endParaRPr lang="en-US" sz="700" kern="1200" dirty="0">
              <a:solidFill>
                <a:srgbClr val="C0C0C0"/>
              </a:solidFill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8420101" y="98375"/>
            <a:ext cx="3511296" cy="1152144"/>
          </a:xfrm>
        </p:spPr>
        <p:txBody>
          <a:bodyPr anchor="b">
            <a:noAutofit/>
          </a:bodyPr>
          <a:lstStyle>
            <a:lvl1pPr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Rectangle 2"/>
          <p:cNvSpPr/>
          <p:nvPr/>
        </p:nvSpPr>
        <p:spPr>
          <a:xfrm flipV="1">
            <a:off x="289821" y="6355841"/>
            <a:ext cx="11592393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87878" y="98381"/>
            <a:ext cx="3560233" cy="1150939"/>
          </a:xfrm>
        </p:spPr>
        <p:txBody>
          <a:bodyPr anchor="b">
            <a:noAutofit/>
          </a:bodyPr>
          <a:lstStyle>
            <a:lvl1pPr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94201" y="98375"/>
            <a:ext cx="3462528" cy="1152144"/>
          </a:xfrm>
        </p:spPr>
        <p:txBody>
          <a:bodyPr anchor="b">
            <a:noAutofit/>
          </a:bodyPr>
          <a:lstStyle>
            <a:lvl1pPr>
              <a:defRPr kumimoji="0" lang="en-US" sz="3100" b="0" i="0" u="none" strike="noStrike" kern="1200" cap="none" spc="-10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24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5968" y="1600207"/>
            <a:ext cx="3496733" cy="4391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389977" y="1600201"/>
            <a:ext cx="3458633" cy="4362451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8401052" y="1600205"/>
            <a:ext cx="3511549" cy="433387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6" name="Picture 15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50879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38679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39122"/>
            <a:ext cx="12192000" cy="27189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 smtClean="0"/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329296" y="439711"/>
            <a:ext cx="11422992" cy="838200"/>
          </a:xfrm>
        </p:spPr>
        <p:txBody>
          <a:bodyPr/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479696" y="1476375"/>
            <a:ext cx="11252615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2624" y="6062126"/>
            <a:ext cx="9948333" cy="276999"/>
          </a:xfrm>
        </p:spPr>
        <p:txBody>
          <a:bodyPr wrap="square" anchor="b" anchorCtr="0">
            <a:spAutoFit/>
          </a:bodyPr>
          <a:lstStyle>
            <a:lvl1pPr algn="l" defTabSz="80472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2" y="5430244"/>
            <a:ext cx="11411597" cy="838200"/>
          </a:xfrm>
        </p:spPr>
        <p:txBody>
          <a:bodyPr vert="horz" lIns="82283" tIns="45718" rIns="82283" bIns="45718" rtlCol="0" anchor="b" anchorCtr="0">
            <a:noAutofit/>
          </a:bodyPr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9184" y="1600200"/>
            <a:ext cx="5340096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498336" y="1947672"/>
            <a:ext cx="4572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2" y="5430244"/>
            <a:ext cx="11411597" cy="838200"/>
          </a:xfrm>
        </p:spPr>
        <p:txBody>
          <a:bodyPr vert="horz" lIns="82283" tIns="45718" rIns="82283" bIns="45718" rtlCol="0" anchor="b" anchorCtr="0">
            <a:noAutofit/>
          </a:bodyPr>
          <a:lstStyle>
            <a:lvl1pPr algn="l" defTabSz="91424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5852173"/>
            <a:ext cx="10816168" cy="384175"/>
          </a:xfrm>
        </p:spPr>
        <p:txBody>
          <a:bodyPr>
            <a:normAutofit/>
          </a:bodyPr>
          <a:lstStyle>
            <a:lvl1pPr mar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619" y="649224"/>
            <a:ext cx="10816167" cy="4480560"/>
          </a:xfrm>
        </p:spPr>
        <p:txBody>
          <a:bodyPr/>
          <a:lstStyle>
            <a:lvl1pPr marL="233322" indent="-233322" algn="l" defTabSz="91424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89821" y="6355841"/>
            <a:ext cx="11592393" cy="210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06269" y="1918750"/>
            <a:ext cx="5489928" cy="3020519"/>
          </a:xfrm>
        </p:spPr>
        <p:txBody>
          <a:bodyPr vert="horz" lIns="82283" tIns="45718" rIns="82283" bIns="45718" rtlCol="0" anchor="ctr" anchorCtr="0">
            <a:noAutofit/>
          </a:bodyPr>
          <a:lstStyle>
            <a:lvl1pPr marL="0" indent="0" algn="l" defTabSz="91424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5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563359" y="310896"/>
            <a:ext cx="5193792" cy="6208776"/>
          </a:xfrm>
        </p:spPr>
        <p:txBody>
          <a:bodyPr anchor="ctr" anchorCtr="0">
            <a:normAutofit/>
          </a:bodyPr>
          <a:lstStyle>
            <a:lvl1pPr>
              <a:defRPr sz="2000" baseline="0">
                <a:solidFill>
                  <a:schemeClr val="tx1"/>
                </a:solidFill>
                <a:latin typeface="+mj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12" name="Picture 11" descr="vertica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2571" y="777667"/>
            <a:ext cx="119092" cy="52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189" y="4279405"/>
            <a:ext cx="6246489" cy="384175"/>
          </a:xfrm>
        </p:spPr>
        <p:txBody>
          <a:bodyPr vert="horz" lIns="91426" tIns="45718" rIns="91426" bIns="45718" rtlCol="0">
            <a:normAutofit/>
          </a:bodyPr>
          <a:lstStyle>
            <a:lvl1pPr mar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4571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grpSp>
        <p:nvGrpSpPr>
          <p:cNvPr id="4" name="Group 38"/>
          <p:cNvGrpSpPr/>
          <p:nvPr/>
        </p:nvGrpSpPr>
        <p:grpSpPr>
          <a:xfrm>
            <a:off x="455087" y="311153"/>
            <a:ext cx="1211156" cy="480227"/>
            <a:chOff x="609600" y="528537"/>
            <a:chExt cx="1444734" cy="763789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8269" y="3282704"/>
            <a:ext cx="6283409" cy="1022351"/>
          </a:xfrm>
        </p:spPr>
        <p:txBody>
          <a:bodyPr vert="horz" lIns="82283" tIns="45718" rIns="82283" bIns="45718" rtlCol="0" anchor="b" anchorCtr="0">
            <a:noAutofit/>
          </a:bodyPr>
          <a:lstStyle>
            <a:lvl1pPr marL="0" indent="0" algn="l" defTabSz="91424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-2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91426" tIns="45718" rIns="91426" bIns="45718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7387167" y="1917701"/>
            <a:ext cx="3568700" cy="2889251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6933" y="6141733"/>
            <a:ext cx="12208933" cy="7162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 dirty="0" smtClean="0"/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2431332" y="-3578088"/>
            <a:ext cx="2306320" cy="140141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-645216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351721" y="-645216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marL="0" algn="ctr" defTabSz="914241" rtl="0" eaLnBrk="1" latinLnBrk="0" hangingPunct="1"/>
            <a:endParaRPr lang="en-US" sz="1900" kern="1200">
              <a:solidFill>
                <a:schemeClr val="lt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500827" y="1711195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807268" y="834895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4048097" y="-3377648"/>
            <a:ext cx="2306320" cy="81484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92" y="484637"/>
            <a:ext cx="11673504" cy="4372131"/>
          </a:xfrm>
        </p:spPr>
        <p:txBody>
          <a:bodyPr anchor="b" anchorCtr="0"/>
          <a:lstStyle>
            <a:lvl1pPr marL="174597" indent="-174597">
              <a:buFont typeface="Arial" pitchFamily="34" charset="0"/>
              <a:buChar char="“"/>
              <a:defRPr sz="55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10350215" y="6569131"/>
            <a:ext cx="1083988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11532229" y="6565027"/>
            <a:ext cx="347721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1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ltGray">
          <a:xfrm>
            <a:off x="10350215" y="6569131"/>
            <a:ext cx="1083988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Cisco Confidential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ltGray">
          <a:xfrm>
            <a:off x="11532229" y="6565027"/>
            <a:ext cx="347721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chemeClr val="bg1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3036" y="5358905"/>
            <a:ext cx="11432913" cy="614363"/>
          </a:xfrm>
        </p:spPr>
        <p:txBody>
          <a:bodyPr vert="horz" lIns="91426" tIns="45718" rIns="91426" bIns="45718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241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FFFFFF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933" y="0"/>
            <a:ext cx="12208933" cy="68580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2500" y="795528"/>
            <a:ext cx="713232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22500" y="4794355"/>
            <a:ext cx="7130069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8" rIns="91426" bIns="45718"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2533653" y="795528"/>
            <a:ext cx="7105651" cy="400507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7" y="4873439"/>
            <a:ext cx="6765427" cy="838200"/>
          </a:xfrm>
        </p:spPr>
        <p:txBody>
          <a:bodyPr anchor="ctr"/>
          <a:lstStyle>
            <a:lvl1pPr>
              <a:defRPr sz="27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image" Target="../media/image9.jpeg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image" Target="../media/image9.jpeg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26" Type="http://schemas.openxmlformats.org/officeDocument/2006/relationships/slideLayout" Target="../slideLayouts/slideLayout178.xml"/><Relationship Id="rId39" Type="http://schemas.openxmlformats.org/officeDocument/2006/relationships/slideLayout" Target="../slideLayouts/slideLayout191.xml"/><Relationship Id="rId21" Type="http://schemas.openxmlformats.org/officeDocument/2006/relationships/slideLayout" Target="../slideLayouts/slideLayout173.xml"/><Relationship Id="rId34" Type="http://schemas.openxmlformats.org/officeDocument/2006/relationships/slideLayout" Target="../slideLayouts/slideLayout186.xml"/><Relationship Id="rId42" Type="http://schemas.openxmlformats.org/officeDocument/2006/relationships/slideLayout" Target="../slideLayouts/slideLayout194.xml"/><Relationship Id="rId47" Type="http://schemas.openxmlformats.org/officeDocument/2006/relationships/slideLayout" Target="../slideLayouts/slideLayout199.xml"/><Relationship Id="rId50" Type="http://schemas.openxmlformats.org/officeDocument/2006/relationships/slideLayout" Target="../slideLayouts/slideLayout202.xml"/><Relationship Id="rId55" Type="http://schemas.openxmlformats.org/officeDocument/2006/relationships/slideLayout" Target="../slideLayouts/slideLayout207.xml"/><Relationship Id="rId63" Type="http://schemas.openxmlformats.org/officeDocument/2006/relationships/theme" Target="../theme/theme5.xml"/><Relationship Id="rId7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72.xml"/><Relationship Id="rId29" Type="http://schemas.openxmlformats.org/officeDocument/2006/relationships/slideLayout" Target="../slideLayouts/slideLayout181.xml"/><Relationship Id="rId41" Type="http://schemas.openxmlformats.org/officeDocument/2006/relationships/slideLayout" Target="../slideLayouts/slideLayout193.xml"/><Relationship Id="rId54" Type="http://schemas.openxmlformats.org/officeDocument/2006/relationships/slideLayout" Target="../slideLayouts/slideLayout206.xml"/><Relationship Id="rId6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76.xml"/><Relationship Id="rId32" Type="http://schemas.openxmlformats.org/officeDocument/2006/relationships/slideLayout" Target="../slideLayouts/slideLayout184.xml"/><Relationship Id="rId37" Type="http://schemas.openxmlformats.org/officeDocument/2006/relationships/slideLayout" Target="../slideLayouts/slideLayout189.xml"/><Relationship Id="rId40" Type="http://schemas.openxmlformats.org/officeDocument/2006/relationships/slideLayout" Target="../slideLayouts/slideLayout192.xml"/><Relationship Id="rId45" Type="http://schemas.openxmlformats.org/officeDocument/2006/relationships/slideLayout" Target="../slideLayouts/slideLayout197.xml"/><Relationship Id="rId53" Type="http://schemas.openxmlformats.org/officeDocument/2006/relationships/slideLayout" Target="../slideLayouts/slideLayout205.xml"/><Relationship Id="rId58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23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80.xml"/><Relationship Id="rId36" Type="http://schemas.openxmlformats.org/officeDocument/2006/relationships/slideLayout" Target="../slideLayouts/slideLayout188.xml"/><Relationship Id="rId49" Type="http://schemas.openxmlformats.org/officeDocument/2006/relationships/slideLayout" Target="../slideLayouts/slideLayout201.xml"/><Relationship Id="rId57" Type="http://schemas.openxmlformats.org/officeDocument/2006/relationships/slideLayout" Target="../slideLayouts/slideLayout209.xml"/><Relationship Id="rId61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31" Type="http://schemas.openxmlformats.org/officeDocument/2006/relationships/slideLayout" Target="../slideLayouts/slideLayout183.xml"/><Relationship Id="rId44" Type="http://schemas.openxmlformats.org/officeDocument/2006/relationships/slideLayout" Target="../slideLayouts/slideLayout196.xml"/><Relationship Id="rId52" Type="http://schemas.openxmlformats.org/officeDocument/2006/relationships/slideLayout" Target="../slideLayouts/slideLayout204.xml"/><Relationship Id="rId6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74.xml"/><Relationship Id="rId27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82.xml"/><Relationship Id="rId35" Type="http://schemas.openxmlformats.org/officeDocument/2006/relationships/slideLayout" Target="../slideLayouts/slideLayout187.xml"/><Relationship Id="rId43" Type="http://schemas.openxmlformats.org/officeDocument/2006/relationships/slideLayout" Target="../slideLayouts/slideLayout195.xml"/><Relationship Id="rId48" Type="http://schemas.openxmlformats.org/officeDocument/2006/relationships/slideLayout" Target="../slideLayouts/slideLayout200.xml"/><Relationship Id="rId56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160.xml"/><Relationship Id="rId51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5" Type="http://schemas.openxmlformats.org/officeDocument/2006/relationships/slideLayout" Target="../slideLayouts/slideLayout177.xml"/><Relationship Id="rId33" Type="http://schemas.openxmlformats.org/officeDocument/2006/relationships/slideLayout" Target="../slideLayouts/slideLayout185.xml"/><Relationship Id="rId38" Type="http://schemas.openxmlformats.org/officeDocument/2006/relationships/slideLayout" Target="../slideLayouts/slideLayout190.xml"/><Relationship Id="rId46" Type="http://schemas.openxmlformats.org/officeDocument/2006/relationships/slideLayout" Target="../slideLayouts/slideLayout198.xml"/><Relationship Id="rId59" Type="http://schemas.openxmlformats.org/officeDocument/2006/relationships/slideLayout" Target="../slideLayouts/slideLayout211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32.xml"/><Relationship Id="rId26" Type="http://schemas.openxmlformats.org/officeDocument/2006/relationships/slideLayout" Target="../slideLayouts/slideLayout240.xml"/><Relationship Id="rId39" Type="http://schemas.openxmlformats.org/officeDocument/2006/relationships/slideLayout" Target="../slideLayouts/slideLayout253.xml"/><Relationship Id="rId21" Type="http://schemas.openxmlformats.org/officeDocument/2006/relationships/slideLayout" Target="../slideLayouts/slideLayout235.xml"/><Relationship Id="rId34" Type="http://schemas.openxmlformats.org/officeDocument/2006/relationships/slideLayout" Target="../slideLayouts/slideLayout248.xml"/><Relationship Id="rId42" Type="http://schemas.openxmlformats.org/officeDocument/2006/relationships/slideLayout" Target="../slideLayouts/slideLayout256.xml"/><Relationship Id="rId47" Type="http://schemas.openxmlformats.org/officeDocument/2006/relationships/slideLayout" Target="../slideLayouts/slideLayout261.xml"/><Relationship Id="rId50" Type="http://schemas.openxmlformats.org/officeDocument/2006/relationships/slideLayout" Target="../slideLayouts/slideLayout264.xml"/><Relationship Id="rId55" Type="http://schemas.openxmlformats.org/officeDocument/2006/relationships/slideLayout" Target="../slideLayouts/slideLayout269.xml"/><Relationship Id="rId63" Type="http://schemas.openxmlformats.org/officeDocument/2006/relationships/theme" Target="../theme/theme6.xml"/><Relationship Id="rId7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16.xml"/><Relationship Id="rId1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34.xml"/><Relationship Id="rId29" Type="http://schemas.openxmlformats.org/officeDocument/2006/relationships/slideLayout" Target="../slideLayouts/slideLayout243.xml"/><Relationship Id="rId41" Type="http://schemas.openxmlformats.org/officeDocument/2006/relationships/slideLayout" Target="../slideLayouts/slideLayout255.xml"/><Relationship Id="rId54" Type="http://schemas.openxmlformats.org/officeDocument/2006/relationships/slideLayout" Target="../slideLayouts/slideLayout268.xml"/><Relationship Id="rId62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24" Type="http://schemas.openxmlformats.org/officeDocument/2006/relationships/slideLayout" Target="../slideLayouts/slideLayout238.xml"/><Relationship Id="rId32" Type="http://schemas.openxmlformats.org/officeDocument/2006/relationships/slideLayout" Target="../slideLayouts/slideLayout246.xml"/><Relationship Id="rId37" Type="http://schemas.openxmlformats.org/officeDocument/2006/relationships/slideLayout" Target="../slideLayouts/slideLayout251.xml"/><Relationship Id="rId40" Type="http://schemas.openxmlformats.org/officeDocument/2006/relationships/slideLayout" Target="../slideLayouts/slideLayout254.xml"/><Relationship Id="rId45" Type="http://schemas.openxmlformats.org/officeDocument/2006/relationships/slideLayout" Target="../slideLayouts/slideLayout259.xml"/><Relationship Id="rId53" Type="http://schemas.openxmlformats.org/officeDocument/2006/relationships/slideLayout" Target="../slideLayouts/slideLayout267.xml"/><Relationship Id="rId58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19.xml"/><Relationship Id="rId15" Type="http://schemas.openxmlformats.org/officeDocument/2006/relationships/slideLayout" Target="../slideLayouts/slideLayout229.xml"/><Relationship Id="rId23" Type="http://schemas.openxmlformats.org/officeDocument/2006/relationships/slideLayout" Target="../slideLayouts/slideLayout237.xml"/><Relationship Id="rId28" Type="http://schemas.openxmlformats.org/officeDocument/2006/relationships/slideLayout" Target="../slideLayouts/slideLayout242.xml"/><Relationship Id="rId36" Type="http://schemas.openxmlformats.org/officeDocument/2006/relationships/slideLayout" Target="../slideLayouts/slideLayout250.xml"/><Relationship Id="rId49" Type="http://schemas.openxmlformats.org/officeDocument/2006/relationships/slideLayout" Target="../slideLayouts/slideLayout263.xml"/><Relationship Id="rId57" Type="http://schemas.openxmlformats.org/officeDocument/2006/relationships/slideLayout" Target="../slideLayouts/slideLayout271.xml"/><Relationship Id="rId61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24.xml"/><Relationship Id="rId19" Type="http://schemas.openxmlformats.org/officeDocument/2006/relationships/slideLayout" Target="../slideLayouts/slideLayout233.xml"/><Relationship Id="rId31" Type="http://schemas.openxmlformats.org/officeDocument/2006/relationships/slideLayout" Target="../slideLayouts/slideLayout245.xml"/><Relationship Id="rId44" Type="http://schemas.openxmlformats.org/officeDocument/2006/relationships/slideLayout" Target="../slideLayouts/slideLayout258.xml"/><Relationship Id="rId52" Type="http://schemas.openxmlformats.org/officeDocument/2006/relationships/slideLayout" Target="../slideLayouts/slideLayout266.xml"/><Relationship Id="rId6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8.xml"/><Relationship Id="rId22" Type="http://schemas.openxmlformats.org/officeDocument/2006/relationships/slideLayout" Target="../slideLayouts/slideLayout236.xml"/><Relationship Id="rId27" Type="http://schemas.openxmlformats.org/officeDocument/2006/relationships/slideLayout" Target="../slideLayouts/slideLayout241.xml"/><Relationship Id="rId30" Type="http://schemas.openxmlformats.org/officeDocument/2006/relationships/slideLayout" Target="../slideLayouts/slideLayout244.xml"/><Relationship Id="rId35" Type="http://schemas.openxmlformats.org/officeDocument/2006/relationships/slideLayout" Target="../slideLayouts/slideLayout249.xml"/><Relationship Id="rId43" Type="http://schemas.openxmlformats.org/officeDocument/2006/relationships/slideLayout" Target="../slideLayouts/slideLayout257.xml"/><Relationship Id="rId48" Type="http://schemas.openxmlformats.org/officeDocument/2006/relationships/slideLayout" Target="../slideLayouts/slideLayout262.xml"/><Relationship Id="rId56" Type="http://schemas.openxmlformats.org/officeDocument/2006/relationships/slideLayout" Target="../slideLayouts/slideLayout270.xml"/><Relationship Id="rId64" Type="http://schemas.openxmlformats.org/officeDocument/2006/relationships/image" Target="../media/image9.jpeg"/><Relationship Id="rId8" Type="http://schemas.openxmlformats.org/officeDocument/2006/relationships/slideLayout" Target="../slideLayouts/slideLayout222.xml"/><Relationship Id="rId51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31.xml"/><Relationship Id="rId25" Type="http://schemas.openxmlformats.org/officeDocument/2006/relationships/slideLayout" Target="../slideLayouts/slideLayout239.xml"/><Relationship Id="rId33" Type="http://schemas.openxmlformats.org/officeDocument/2006/relationships/slideLayout" Target="../slideLayouts/slideLayout247.xml"/><Relationship Id="rId38" Type="http://schemas.openxmlformats.org/officeDocument/2006/relationships/slideLayout" Target="../slideLayouts/slideLayout252.xml"/><Relationship Id="rId46" Type="http://schemas.openxmlformats.org/officeDocument/2006/relationships/slideLayout" Target="../slideLayouts/slideLayout260.xml"/><Relationship Id="rId59" Type="http://schemas.openxmlformats.org/officeDocument/2006/relationships/slideLayout" Target="../slideLayouts/slideLayout2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17" Type="http://schemas.openxmlformats.org/officeDocument/2006/relationships/image" Target="../media/image15.jpeg"/><Relationship Id="rId2" Type="http://schemas.openxmlformats.org/officeDocument/2006/relationships/slideLayout" Target="../slideLayouts/slideLayout278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slideLayout" Target="../slideLayouts/slideLayout2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02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4" tIns="60932" rIns="121864" bIns="609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1453" y="6323887"/>
            <a:ext cx="294051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89" tIns="41054" rIns="82089" bIns="41054" anchor="b">
            <a:spAutoFit/>
          </a:bodyPr>
          <a:lstStyle/>
          <a:p>
            <a:pPr algn="r" defTabSz="81406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06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89" tIns="41054" rIns="82089" bIns="41054" anchor="b">
            <a:spAutoFit/>
          </a:bodyPr>
          <a:lstStyle/>
          <a:p>
            <a:pPr defTabSz="8140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660" r:id="rId39"/>
    <p:sldLayoutId id="2147483661" r:id="rId40"/>
    <p:sldLayoutId id="2147483662" r:id="rId41"/>
    <p:sldLayoutId id="2147483663" r:id="rId42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198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3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198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198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198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198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5pPr>
      <a:lvl6pPr marL="609395" algn="l" defTabSz="91198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6pPr>
      <a:lvl7pPr marL="1218810" algn="l" defTabSz="91198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7pPr>
      <a:lvl8pPr marL="1828210" algn="l" defTabSz="91198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8pPr>
      <a:lvl9pPr marL="2437618" algn="l" defTabSz="91198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14" indent="-226414" algn="l" defTabSz="911989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211" indent="-287763" algn="l" defTabSz="911989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9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550" indent="-226414" algn="l" defTabSz="91198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774" indent="-226414" algn="l" defTabSz="91198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5990" indent="-226414" algn="l" defTabSz="911989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442" indent="-228524" algn="l" defTabSz="914074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379" indent="-228493" algn="l" defTabSz="914074" rtl="0" eaLnBrk="1" latinLnBrk="0" hangingPunct="1">
        <a:spcBef>
          <a:spcPts val="800"/>
        </a:spcBef>
        <a:buFont typeface="Arial" pitchFamily="34" charset="0"/>
        <a:buChar char="•"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253" indent="0" algn="l" defTabSz="914074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22" indent="-228524" algn="l" defTabSz="91407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27" algn="l" defTabSz="914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4" algn="l" defTabSz="914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0" algn="l" defTabSz="914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0" algn="l" defTabSz="914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0" algn="l" defTabSz="914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5" algn="l" defTabSz="914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53" algn="l" defTabSz="914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87" algn="l" defTabSz="91407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9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866" tIns="60933" rIns="121866" bIns="609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1455" y="6323887"/>
            <a:ext cx="294055" cy="2060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1" tIns="41054" rIns="82091" bIns="41054" anchor="b">
            <a:spAutoFit/>
          </a:bodyPr>
          <a:lstStyle/>
          <a:p>
            <a:pPr algn="r" defTabSz="81408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0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4" y="6322211"/>
            <a:ext cx="3544024" cy="20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91" tIns="41054" rIns="82091" bIns="41054" anchor="b">
            <a:spAutoFit/>
          </a:bodyPr>
          <a:lstStyle/>
          <a:p>
            <a:pPr defTabSz="8140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2015  </a:t>
            </a: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201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3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01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01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01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01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5pPr>
      <a:lvl6pPr marL="609411" algn="l" defTabSz="91201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6pPr>
      <a:lvl7pPr marL="1218840" algn="l" defTabSz="91201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7pPr>
      <a:lvl8pPr marL="1828256" algn="l" defTabSz="91201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8pPr>
      <a:lvl9pPr marL="2437678" algn="l" defTabSz="912012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20" indent="-226420" algn="l" defTabSz="912012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223" indent="-287771" algn="l" defTabSz="912012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9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564" indent="-226420" algn="l" defTabSz="912012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790" indent="-226420" algn="l" defTabSz="912012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009" indent="-226420" algn="l" defTabSz="912012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470" indent="-228529" algn="l" defTabSz="914097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411" indent="-228498" algn="l" defTabSz="914097" rtl="0" eaLnBrk="1" latinLnBrk="0" hangingPunct="1">
        <a:spcBef>
          <a:spcPts val="800"/>
        </a:spcBef>
        <a:buFont typeface="Arial" pitchFamily="34" charset="0"/>
        <a:buChar char="•"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333" indent="0" algn="l" defTabSz="914097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18" indent="-228529" algn="l" defTabSz="91409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9140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7" algn="l" defTabSz="9140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4" algn="l" defTabSz="9140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96" algn="l" defTabSz="9140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46" algn="l" defTabSz="9140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93" algn="l" defTabSz="9140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33" algn="l" defTabSz="9140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9" algn="l" defTabSz="91409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281" y="432215"/>
            <a:ext cx="11451815" cy="838200"/>
          </a:xfrm>
          <a:prstGeom prst="rect">
            <a:avLst/>
          </a:prstGeom>
        </p:spPr>
        <p:txBody>
          <a:bodyPr vert="horz" lIns="82283" tIns="45718" rIns="82283" bIns="45718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280" y="1339749"/>
            <a:ext cx="11401921" cy="4965699"/>
          </a:xfrm>
          <a:prstGeom prst="rect">
            <a:avLst/>
          </a:prstGeom>
        </p:spPr>
        <p:txBody>
          <a:bodyPr vert="horz" lIns="91426" tIns="45718" rIns="91426" bIns="45718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75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544887" y="6569135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604383" y="6565027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44500" y="6378339"/>
            <a:ext cx="11303000" cy="162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  <p:sldLayoutId id="2147483778" r:id="rId3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241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62" indent="-228562" algn="l" defTabSz="914241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31" indent="0" algn="l" defTabSz="914241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9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02" indent="-1588" algn="l" defTabSz="91424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853" indent="0" algn="l" defTabSz="91424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548" indent="0" algn="l" defTabSz="91424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161" indent="-228562" algn="l" defTabSz="91424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62" algn="l" defTabSz="91424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62" algn="l" defTabSz="91424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6" indent="-228562" algn="l" defTabSz="91424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9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1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2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6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2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59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279" y="432215"/>
            <a:ext cx="11451815" cy="838200"/>
          </a:xfrm>
          <a:prstGeom prst="rect">
            <a:avLst/>
          </a:prstGeom>
        </p:spPr>
        <p:txBody>
          <a:bodyPr vert="horz" lIns="82283" tIns="45718" rIns="82283" bIns="45718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278" y="1339749"/>
            <a:ext cx="11401921" cy="4965699"/>
          </a:xfrm>
          <a:prstGeom prst="rect">
            <a:avLst/>
          </a:prstGeom>
        </p:spPr>
        <p:txBody>
          <a:bodyPr vert="horz" lIns="91426" tIns="45718" rIns="91426" bIns="45718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74" y="6570863"/>
            <a:ext cx="4560687" cy="19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1" tIns="41058" rIns="82111" bIns="41058" anchor="b" anchorCtr="0">
            <a:spAutoFit/>
          </a:bodyPr>
          <a:lstStyle/>
          <a:p>
            <a:pPr algn="l" defTabSz="814248">
              <a:lnSpc>
                <a:spcPct val="100000"/>
              </a:lnSpc>
            </a:pPr>
            <a:r>
              <a:rPr lang="en-US" sz="7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544887" y="6569132"/>
            <a:ext cx="889319" cy="19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r>
              <a:rPr lang="en-US" sz="7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604381" y="6565023"/>
            <a:ext cx="275560" cy="1906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8" rIns="82111" bIns="41058" anchor="b">
            <a:spAutoFit/>
          </a:bodyPr>
          <a:lstStyle/>
          <a:p>
            <a:pPr algn="r" defTabSz="814248">
              <a:lnSpc>
                <a:spcPct val="100000"/>
              </a:lnSpc>
            </a:pPr>
            <a:fld id="{DFCF27A5-1A5B-48D3-A060-2758FFBB1ADD}" type="slidenum">
              <a:rPr lang="en-US" sz="700">
                <a:solidFill>
                  <a:srgbClr val="C0C0C0"/>
                </a:solidFill>
                <a:latin typeface="+mj-lt"/>
              </a:rPr>
              <a:pPr algn="r" defTabSz="814248">
                <a:lnSpc>
                  <a:spcPct val="100000"/>
                </a:lnSpc>
              </a:pPr>
              <a:t>‹#›</a:t>
            </a:fld>
            <a:endParaRPr lang="en-US" sz="7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44500" y="6378339"/>
            <a:ext cx="11303000" cy="162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  <p:sldLayoutId id="2147483810" r:id="rId31"/>
    <p:sldLayoutId id="2147483811" r:id="rId32"/>
    <p:sldLayoutId id="2147483812" r:id="rId33"/>
    <p:sldLayoutId id="2147483813" r:id="rId34"/>
    <p:sldLayoutId id="2147483814" r:id="rId35"/>
    <p:sldLayoutId id="2147483815" r:id="rId3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241" rtl="0" eaLnBrk="1" latinLnBrk="0" hangingPunct="1">
        <a:lnSpc>
          <a:spcPct val="80000"/>
        </a:lnSpc>
        <a:spcBef>
          <a:spcPct val="0"/>
        </a:spcBef>
        <a:buNone/>
        <a:defRPr lang="en-US" sz="3600" b="0" kern="1200" spc="-100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228562" indent="-228562" algn="l" defTabSz="914241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331" indent="0" algn="l" defTabSz="914241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9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402" indent="-1588" algn="l" defTabSz="91424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853" indent="0" algn="l" defTabSz="91424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548" indent="0" algn="l" defTabSz="914241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5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161" indent="-228562" algn="l" defTabSz="91424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62" algn="l" defTabSz="91424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62" algn="l" defTabSz="91424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6" indent="-228562" algn="l" defTabSz="91424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9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1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2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6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2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59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/>
          <p:cNvSpPr>
            <a:spLocks noGrp="1"/>
          </p:cNvSpPr>
          <p:nvPr>
            <p:ph type="title"/>
          </p:nvPr>
        </p:nvSpPr>
        <p:spPr>
          <a:xfrm>
            <a:off x="347492" y="454877"/>
            <a:ext cx="11545824" cy="975360"/>
          </a:xfrm>
          <a:prstGeom prst="rect">
            <a:avLst/>
          </a:prstGeom>
        </p:spPr>
        <p:txBody>
          <a:bodyPr vert="horz" lIns="121898" tIns="60949" rIns="121898" bIns="60949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ltGray">
          <a:xfrm>
            <a:off x="10417676" y="6327964"/>
            <a:ext cx="1016525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r>
              <a:rPr lang="en-US" sz="800" b="0" i="0" dirty="0">
                <a:solidFill>
                  <a:srgbClr val="231F20"/>
                </a:solidFill>
                <a:latin typeface="+mn-lt"/>
                <a:cs typeface="CiscoSans Thin"/>
              </a:rPr>
              <a:t>Cisco Confidential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547733" y="6323870"/>
            <a:ext cx="294103" cy="2060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62" rIns="82115" bIns="41062" anchor="b">
            <a:spAutoFit/>
          </a:bodyPr>
          <a:lstStyle/>
          <a:p>
            <a:pPr algn="r" defTabSz="814301">
              <a:lnSpc>
                <a:spcPct val="100000"/>
              </a:lnSpc>
            </a:pPr>
            <a:fld id="{DFCF27A5-1A5B-48D3-A060-2758FFBB1ADD}" type="slidenum">
              <a:rPr lang="en-US" sz="800" b="0" i="0">
                <a:solidFill>
                  <a:srgbClr val="231F20"/>
                </a:solidFill>
                <a:latin typeface="+mn-lt"/>
                <a:cs typeface="CiscoSans Thin"/>
              </a:rPr>
              <a:pPr algn="r" defTabSz="814301">
                <a:lnSpc>
                  <a:spcPct val="100000"/>
                </a:lnSpc>
              </a:pPr>
              <a:t>‹#›</a:t>
            </a:fld>
            <a:endParaRPr lang="en-US" sz="800" b="0" i="0" dirty="0">
              <a:solidFill>
                <a:srgbClr val="231F20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389401" y="6329697"/>
            <a:ext cx="4560687" cy="206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62" rIns="82115" bIns="41062" anchor="b" anchorCtr="0">
            <a:spAutoFit/>
          </a:bodyPr>
          <a:lstStyle/>
          <a:p>
            <a:pPr algn="l" defTabSz="814301">
              <a:lnSpc>
                <a:spcPct val="100000"/>
              </a:lnSpc>
            </a:pPr>
            <a:r>
              <a:rPr lang="en-US" sz="800" b="0" i="0" dirty="0" smtClean="0">
                <a:solidFill>
                  <a:srgbClr val="231F20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800" b="0" i="0" dirty="0">
              <a:solidFill>
                <a:srgbClr val="231F20"/>
              </a:solidFill>
              <a:latin typeface="+mn-lt"/>
              <a:cs typeface="CiscoSans Thi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743700"/>
            <a:ext cx="12192000" cy="0"/>
          </a:xfrm>
          <a:prstGeom prst="line">
            <a:avLst/>
          </a:prstGeom>
          <a:ln w="177800">
            <a:gradFill>
              <a:gsLst>
                <a:gs pos="34000">
                  <a:schemeClr val="tx2"/>
                </a:gs>
                <a:gs pos="93000">
                  <a:schemeClr val="accent5"/>
                </a:gs>
                <a:gs pos="0">
                  <a:schemeClr val="tx2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48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  <p:sldLayoutId id="2147483841" r:id="rId25"/>
    <p:sldLayoutId id="2147483842" r:id="rId26"/>
    <p:sldLayoutId id="2147483843" r:id="rId27"/>
    <p:sldLayoutId id="2147483844" r:id="rId28"/>
    <p:sldLayoutId id="2147483845" r:id="rId29"/>
    <p:sldLayoutId id="2147483846" r:id="rId30"/>
    <p:sldLayoutId id="2147483847" r:id="rId31"/>
    <p:sldLayoutId id="2147483848" r:id="rId32"/>
    <p:sldLayoutId id="2147483849" r:id="rId33"/>
    <p:sldLayoutId id="2147483850" r:id="rId34"/>
    <p:sldLayoutId id="2147483851" r:id="rId35"/>
    <p:sldLayoutId id="2147483852" r:id="rId36"/>
    <p:sldLayoutId id="2147483853" r:id="rId37"/>
    <p:sldLayoutId id="2147483854" r:id="rId38"/>
    <p:sldLayoutId id="2147483855" r:id="rId39"/>
    <p:sldLayoutId id="2147483856" r:id="rId40"/>
    <p:sldLayoutId id="2147483857" r:id="rId41"/>
    <p:sldLayoutId id="2147483858" r:id="rId42"/>
    <p:sldLayoutId id="2147483859" r:id="rId43"/>
    <p:sldLayoutId id="2147483860" r:id="rId44"/>
    <p:sldLayoutId id="2147483861" r:id="rId45"/>
    <p:sldLayoutId id="2147483862" r:id="rId46"/>
    <p:sldLayoutId id="2147483863" r:id="rId47"/>
    <p:sldLayoutId id="2147483864" r:id="rId48"/>
    <p:sldLayoutId id="2147483865" r:id="rId49"/>
    <p:sldLayoutId id="2147483866" r:id="rId50"/>
    <p:sldLayoutId id="2147483867" r:id="rId51"/>
    <p:sldLayoutId id="2147483868" r:id="rId52"/>
    <p:sldLayoutId id="2147483869" r:id="rId53"/>
    <p:sldLayoutId id="2147483870" r:id="rId54"/>
    <p:sldLayoutId id="2147483871" r:id="rId55"/>
    <p:sldLayoutId id="2147483872" r:id="rId56"/>
    <p:sldLayoutId id="2147483873" r:id="rId57"/>
    <p:sldLayoutId id="2147483874" r:id="rId58"/>
    <p:sldLayoutId id="2147483875" r:id="rId59"/>
    <p:sldLayoutId id="2147483876" r:id="rId60"/>
    <p:sldLayoutId id="2147483877" r:id="rId61"/>
    <p:sldLayoutId id="2147483878" r:id="rId62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4340" rtl="0" eaLnBrk="1" latinLnBrk="0" hangingPunct="1">
        <a:lnSpc>
          <a:spcPct val="80000"/>
        </a:lnSpc>
        <a:spcBef>
          <a:spcPct val="0"/>
        </a:spcBef>
        <a:buNone/>
        <a:defRPr lang="en-US" sz="3300" b="0" kern="1200" spc="0" baseline="0" dirty="0">
          <a:solidFill>
            <a:schemeClr val="accent4"/>
          </a:solidFill>
          <a:latin typeface="+mj-lt"/>
          <a:ea typeface="+mj-ea"/>
          <a:cs typeface="CiscoSans"/>
        </a:defRPr>
      </a:lvl1pPr>
    </p:titleStyle>
    <p:bodyStyle>
      <a:lvl1pPr marL="228588" indent="-228588" algn="l" defTabSz="91434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chemeClr val="tx1"/>
          </a:solidFill>
          <a:latin typeface="+mn-lt"/>
          <a:ea typeface="+mn-ea"/>
          <a:cs typeface="CiscoSans"/>
        </a:defRPr>
      </a:lvl1pPr>
      <a:lvl2pPr marL="479904" indent="-287939" algn="l" defTabSz="914340" rtl="0" eaLnBrk="1" latinLnBrk="0" hangingPunct="1">
        <a:lnSpc>
          <a:spcPct val="95000"/>
        </a:lnSpc>
        <a:spcBef>
          <a:spcPts val="800"/>
        </a:spcBef>
        <a:buClr>
          <a:schemeClr val="tx2"/>
        </a:buClr>
        <a:buFont typeface="Arial"/>
        <a:buChar char="•"/>
        <a:defRPr lang="en-US" sz="1900" kern="1200" dirty="0" smtClean="0">
          <a:solidFill>
            <a:schemeClr val="tx1"/>
          </a:solidFill>
          <a:latin typeface="+mn-lt"/>
          <a:ea typeface="+mn-ea"/>
          <a:cs typeface="CiscoSans"/>
        </a:defRPr>
      </a:lvl2pPr>
      <a:lvl3pPr marL="575888" indent="-228557" algn="l" defTabSz="914340" rtl="0" eaLnBrk="1" latinLnBrk="0" hangingPunct="1">
        <a:lnSpc>
          <a:spcPct val="95000"/>
        </a:lnSpc>
        <a:spcBef>
          <a:spcPts val="840"/>
        </a:spcBef>
        <a:buFont typeface="Arial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CiscoSans"/>
        </a:defRPr>
      </a:lvl3pPr>
      <a:lvl4pPr marL="671870" indent="-228557" algn="l" defTabSz="914340" rtl="0" eaLnBrk="1" latinLnBrk="0" hangingPunct="1">
        <a:lnSpc>
          <a:spcPct val="95000"/>
        </a:lnSpc>
        <a:spcBef>
          <a:spcPts val="840"/>
        </a:spcBef>
        <a:buFont typeface="Arial"/>
        <a:buChar char="•"/>
        <a:defRPr lang="en-US" sz="1500" kern="1200" dirty="0" smtClean="0">
          <a:solidFill>
            <a:schemeClr val="tx1"/>
          </a:solidFill>
          <a:latin typeface="+mn-lt"/>
          <a:ea typeface="+mn-ea"/>
          <a:cs typeface="CiscoSans"/>
        </a:defRPr>
      </a:lvl4pPr>
      <a:lvl5pPr marL="767843" indent="-228557" algn="l" defTabSz="914340" rtl="0" eaLnBrk="1" latinLnBrk="0" hangingPunct="1">
        <a:lnSpc>
          <a:spcPct val="95000"/>
        </a:lnSpc>
        <a:spcBef>
          <a:spcPts val="840"/>
        </a:spcBef>
        <a:buFont typeface="Arial"/>
        <a:buChar char="•"/>
        <a:defRPr lang="en-US" sz="1500" kern="1200" dirty="0">
          <a:solidFill>
            <a:schemeClr val="tx1"/>
          </a:solidFill>
          <a:latin typeface="+mn-lt"/>
          <a:ea typeface="+mn-ea"/>
          <a:cs typeface="CiscoSans"/>
        </a:defRPr>
      </a:lvl5pPr>
      <a:lvl6pPr marL="1151774" indent="-228588" algn="l" defTabSz="914340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47" indent="-228557" algn="l" defTabSz="914340" rtl="0" eaLnBrk="1" latinLnBrk="0" hangingPunct="1">
        <a:spcBef>
          <a:spcPts val="800"/>
        </a:spcBef>
        <a:buFont typeface="Arial" pitchFamily="34" charset="0"/>
        <a:buChar char="•"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187" indent="0" algn="l" defTabSz="91434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6" indent="-228588" algn="l" defTabSz="9143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0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1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7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282" y="432215"/>
            <a:ext cx="11451815" cy="838200"/>
          </a:xfrm>
          <a:prstGeom prst="rect">
            <a:avLst/>
          </a:prstGeom>
        </p:spPr>
        <p:txBody>
          <a:bodyPr vert="horz" lIns="109704" tIns="60948" rIns="109704" bIns="60948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281" y="1339745"/>
            <a:ext cx="11401921" cy="4965699"/>
          </a:xfrm>
          <a:prstGeom prst="rect">
            <a:avLst/>
          </a:prstGeom>
        </p:spPr>
        <p:txBody>
          <a:bodyPr vert="horz" lIns="121896" tIns="60948" rIns="121896" bIns="60948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77" y="6527831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5" tIns="54736" rIns="109475" bIns="54736" anchor="b" anchorCtr="0">
            <a:spAutoFit/>
          </a:bodyPr>
          <a:lstStyle/>
          <a:p>
            <a:pPr algn="l" defTabSz="1085610">
              <a:lnSpc>
                <a:spcPct val="100000"/>
              </a:lnSpc>
            </a:pPr>
            <a:r>
              <a:rPr lang="en-US" sz="800" dirty="0" smtClean="0">
                <a:solidFill>
                  <a:srgbClr val="C0C0C0"/>
                </a:solidFill>
                <a:latin typeface="+mj-lt"/>
              </a:rPr>
              <a:t>© 2010 Cisco and/or its affiliates. All rights reserved.</a:t>
            </a:r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386228" y="6526095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5" tIns="54736" rIns="109475" bIns="54736" anchor="b">
            <a:spAutoFit/>
          </a:bodyPr>
          <a:lstStyle/>
          <a:p>
            <a:pPr algn="r" defTabSz="1085610">
              <a:lnSpc>
                <a:spcPct val="100000"/>
              </a:lnSpc>
            </a:pPr>
            <a:r>
              <a:rPr lang="en-US" sz="800" dirty="0">
                <a:solidFill>
                  <a:srgbClr val="C0C0C0"/>
                </a:solidFill>
                <a:latin typeface="+mj-lt"/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33430" y="6521991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5" tIns="54736" rIns="109475" bIns="54736" anchor="b">
            <a:spAutoFit/>
          </a:bodyPr>
          <a:lstStyle/>
          <a:p>
            <a:pPr algn="r" defTabSz="1085610">
              <a:lnSpc>
                <a:spcPct val="100000"/>
              </a:lnSpc>
            </a:pPr>
            <a:fld id="{DFCF27A5-1A5B-48D3-A060-2758FFBB1ADD}" type="slidenum">
              <a:rPr lang="en-US" sz="800">
                <a:solidFill>
                  <a:srgbClr val="C0C0C0"/>
                </a:solidFill>
                <a:latin typeface="+mj-lt"/>
              </a:rPr>
              <a:pPr algn="r" defTabSz="1085610">
                <a:lnSpc>
                  <a:spcPct val="100000"/>
                </a:lnSpc>
              </a:pPr>
              <a:t>‹#›</a:t>
            </a:fld>
            <a:endParaRPr lang="en-US" sz="800" dirty="0">
              <a:solidFill>
                <a:srgbClr val="C0C0C0"/>
              </a:solidFill>
              <a:latin typeface="+mj-lt"/>
            </a:endParaRPr>
          </a:p>
        </p:txBody>
      </p:sp>
      <p:pic>
        <p:nvPicPr>
          <p:cNvPr id="13" name="Picture 12" descr="bottom bar.jpg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444500" y="6378339"/>
            <a:ext cx="11303000" cy="1629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  <p:sldLayoutId id="2147483912" r:id="rId33"/>
    <p:sldLayoutId id="2147483913" r:id="rId34"/>
    <p:sldLayoutId id="2147483914" r:id="rId35"/>
    <p:sldLayoutId id="2147483915" r:id="rId36"/>
    <p:sldLayoutId id="2147483916" r:id="rId37"/>
    <p:sldLayoutId id="2147483917" r:id="rId38"/>
    <p:sldLayoutId id="2147483918" r:id="rId39"/>
    <p:sldLayoutId id="2147483919" r:id="rId40"/>
    <p:sldLayoutId id="2147483920" r:id="rId41"/>
    <p:sldLayoutId id="2147483921" r:id="rId42"/>
    <p:sldLayoutId id="2147483922" r:id="rId43"/>
    <p:sldLayoutId id="2147483923" r:id="rId44"/>
    <p:sldLayoutId id="2147483924" r:id="rId45"/>
    <p:sldLayoutId id="2147483925" r:id="rId46"/>
    <p:sldLayoutId id="2147483926" r:id="rId47"/>
    <p:sldLayoutId id="2147483927" r:id="rId48"/>
    <p:sldLayoutId id="2147483928" r:id="rId49"/>
    <p:sldLayoutId id="2147483929" r:id="rId50"/>
    <p:sldLayoutId id="2147483930" r:id="rId51"/>
    <p:sldLayoutId id="2147483931" r:id="rId52"/>
    <p:sldLayoutId id="2147483932" r:id="rId53"/>
    <p:sldLayoutId id="2147483933" r:id="rId54"/>
    <p:sldLayoutId id="2147483934" r:id="rId55"/>
    <p:sldLayoutId id="2147483935" r:id="rId56"/>
    <p:sldLayoutId id="2147483936" r:id="rId57"/>
    <p:sldLayoutId id="2147483937" r:id="rId58"/>
    <p:sldLayoutId id="2147483938" r:id="rId59"/>
    <p:sldLayoutId id="2147483939" r:id="rId60"/>
    <p:sldLayoutId id="2147483940" r:id="rId61"/>
    <p:sldLayoutId id="2147483941" r:id="rId62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1218930" rtl="0" eaLnBrk="1" latinLnBrk="0" hangingPunct="1">
        <a:lnSpc>
          <a:spcPct val="80000"/>
        </a:lnSpc>
        <a:spcBef>
          <a:spcPct val="0"/>
        </a:spcBef>
        <a:buNone/>
        <a:defRPr lang="en-US" sz="4800" b="0" kern="1200" spc="-133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304728" indent="-304728" algn="l" defTabSz="1218930" rtl="0" eaLnBrk="1" latinLnBrk="0" hangingPunct="1">
        <a:lnSpc>
          <a:spcPct val="95000"/>
        </a:lnSpc>
        <a:spcBef>
          <a:spcPts val="192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7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541746" indent="0" algn="l" defTabSz="1218930" rtl="0" eaLnBrk="1" latinLnBrk="0" hangingPunct="1">
        <a:lnSpc>
          <a:spcPct val="95000"/>
        </a:lnSpc>
        <a:spcBef>
          <a:spcPts val="1120"/>
        </a:spcBef>
        <a:buClr>
          <a:schemeClr val="tx2"/>
        </a:buClr>
        <a:buFontTx/>
        <a:buNone/>
        <a:defRPr lang="en-US" sz="24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761832" indent="-2117" algn="l" defTabSz="1218930" rtl="0" eaLnBrk="1" latinLnBrk="0" hangingPunct="1">
        <a:lnSpc>
          <a:spcPct val="95000"/>
        </a:lnSpc>
        <a:spcBef>
          <a:spcPts val="1120"/>
        </a:spcBef>
        <a:buFont typeface="Arial" pitchFamily="34" charset="0"/>
        <a:buNone/>
        <a:defRPr lang="en-US" sz="21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918429" indent="0" algn="l" defTabSz="1218930" rtl="0" eaLnBrk="1" latinLnBrk="0" hangingPunct="1">
        <a:lnSpc>
          <a:spcPct val="95000"/>
        </a:lnSpc>
        <a:spcBef>
          <a:spcPts val="1120"/>
        </a:spcBef>
        <a:buFont typeface="Arial" pitchFamily="34" charset="0"/>
        <a:buNone/>
        <a:defRPr lang="en-US" sz="19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1068677" indent="0" algn="l" defTabSz="1218930" rtl="0" eaLnBrk="1" latinLnBrk="0" hangingPunct="1">
        <a:lnSpc>
          <a:spcPct val="95000"/>
        </a:lnSpc>
        <a:spcBef>
          <a:spcPts val="1120"/>
        </a:spcBef>
        <a:buFont typeface="Arial" pitchFamily="34" charset="0"/>
        <a:buNone/>
        <a:defRPr lang="en-US" sz="19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335204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12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974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36" indent="-304728" algn="l" defTabSz="121893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59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92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58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16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75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40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03" algn="l" defTabSz="1218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9"/>
          <p:cNvGrpSpPr/>
          <p:nvPr/>
        </p:nvGrpSpPr>
        <p:grpSpPr>
          <a:xfrm>
            <a:off x="13685" y="292004"/>
            <a:ext cx="12192001" cy="6566015"/>
            <a:chOff x="-1" y="291985"/>
            <a:chExt cx="12209118" cy="6566015"/>
          </a:xfrm>
        </p:grpSpPr>
        <p:grpSp>
          <p:nvGrpSpPr>
            <p:cNvPr id="19" name="Group 105"/>
            <p:cNvGrpSpPr/>
            <p:nvPr/>
          </p:nvGrpSpPr>
          <p:grpSpPr>
            <a:xfrm>
              <a:off x="-1" y="1003300"/>
              <a:ext cx="12209118" cy="5854700"/>
              <a:chOff x="-1" y="1003300"/>
              <a:chExt cx="12209118" cy="5854700"/>
            </a:xfrm>
          </p:grpSpPr>
          <p:pic>
            <p:nvPicPr>
              <p:cNvPr id="22" name="Picture 21" descr="segue texture.jpg"/>
              <p:cNvPicPr>
                <a:picLocks noChangeAspect="1"/>
              </p:cNvPicPr>
              <p:nvPr/>
            </p:nvPicPr>
            <p:blipFill>
              <a:blip r:embed="rId17" cstate="print">
                <a:alphaModFix amt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1007350"/>
                <a:ext cx="12209117" cy="585065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-1" y="1003300"/>
                <a:ext cx="12188824" cy="2598668"/>
              </a:xfrm>
              <a:prstGeom prst="rect">
                <a:avLst/>
              </a:prstGeom>
              <a:gradFill flip="none" rotWithShape="1">
                <a:gsLst>
                  <a:gs pos="4000">
                    <a:srgbClr val="0B252E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>
            <a:xfrm rot="5400000">
              <a:off x="7072230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-1449421" y="1741407"/>
              <a:ext cx="6566015" cy="3667171"/>
            </a:xfrm>
            <a:prstGeom prst="rect">
              <a:avLst/>
            </a:prstGeom>
            <a:gradFill flip="none" rotWithShape="1">
              <a:gsLst>
                <a:gs pos="0">
                  <a:srgbClr val="0B252E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4127503"/>
            <a:ext cx="12192000" cy="2730500"/>
          </a:xfrm>
          <a:prstGeom prst="rect">
            <a:avLst/>
          </a:prstGeom>
          <a:gradFill flip="none" rotWithShape="1">
            <a:gsLst>
              <a:gs pos="77000">
                <a:srgbClr val="0096D6">
                  <a:alpha val="0"/>
                </a:srgbClr>
              </a:gs>
              <a:gs pos="0">
                <a:srgbClr val="0C3C4B">
                  <a:alpha val="92000"/>
                </a:srgb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335191" y="6527835"/>
            <a:ext cx="4560687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09472" tIns="54735" rIns="109472" bIns="54735" anchor="b" anchorCtr="0">
            <a:spAutoFit/>
          </a:bodyPr>
          <a:lstStyle/>
          <a:p>
            <a:pPr defTabSz="1085584"/>
            <a:r>
              <a:rPr lang="en-US" sz="800" dirty="0">
                <a:solidFill>
                  <a:srgbClr val="C0C0C0"/>
                </a:solidFill>
              </a:rPr>
              <a:t>©  2012 Cisco and/or its affiliates. All rights reserved.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10386233" y="6526103"/>
            <a:ext cx="1047985" cy="23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/>
            <a:r>
              <a:rPr lang="en-US" sz="8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20720" y="6521999"/>
            <a:ext cx="346521" cy="2336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109472" tIns="54735" rIns="109472" bIns="54735" anchor="b">
            <a:spAutoFit/>
          </a:bodyPr>
          <a:lstStyle/>
          <a:p>
            <a:pPr algn="r" defTabSz="1085584"/>
            <a:fld id="{DFCF27A5-1A5B-48D3-A060-2758FFBB1ADD}" type="slidenum">
              <a:rPr lang="en-US" sz="800">
                <a:solidFill>
                  <a:srgbClr val="C0C0C0"/>
                </a:solidFill>
              </a:rPr>
              <a:pPr algn="r" defTabSz="1085584"/>
              <a:t>‹#›</a:t>
            </a:fld>
            <a:endParaRPr lang="en-US" sz="8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81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1218900" rtl="0" eaLnBrk="1" latinLnBrk="0" hangingPunct="1">
        <a:lnSpc>
          <a:spcPct val="80000"/>
        </a:lnSpc>
        <a:spcBef>
          <a:spcPct val="0"/>
        </a:spcBef>
        <a:buNone/>
        <a:defRPr lang="en-US" sz="4800" b="0" kern="1200" spc="0" baseline="0" dirty="0">
          <a:gradFill>
            <a:gsLst>
              <a:gs pos="0">
                <a:srgbClr val="00B2F0"/>
              </a:gs>
              <a:gs pos="44000">
                <a:srgbClr val="40FFFE"/>
              </a:gs>
              <a:gs pos="100000">
                <a:srgbClr val="96CA4B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304720" indent="-304720" algn="l" defTabSz="1218900" rtl="0" eaLnBrk="1" latinLnBrk="0" hangingPunct="1">
        <a:lnSpc>
          <a:spcPct val="95000"/>
        </a:lnSpc>
        <a:spcBef>
          <a:spcPts val="1920"/>
        </a:spcBef>
        <a:buClr>
          <a:srgbClr val="96CA4B"/>
        </a:buClr>
        <a:buSzPct val="90000"/>
        <a:buFont typeface="Arial" pitchFamily="34" charset="0"/>
        <a:buChar char="•"/>
        <a:tabLst/>
        <a:defRPr lang="en-US" sz="27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541733" indent="0" algn="l" defTabSz="1218900" rtl="0" eaLnBrk="1" latinLnBrk="0" hangingPunct="1">
        <a:lnSpc>
          <a:spcPct val="95000"/>
        </a:lnSpc>
        <a:spcBef>
          <a:spcPts val="1120"/>
        </a:spcBef>
        <a:buClr>
          <a:schemeClr val="tx2"/>
        </a:buClr>
        <a:buFontTx/>
        <a:buNone/>
        <a:defRPr lang="en-US" sz="24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761813" indent="-2117" algn="l" defTabSz="1218900" rtl="0" eaLnBrk="1" latinLnBrk="0" hangingPunct="1">
        <a:lnSpc>
          <a:spcPct val="95000"/>
        </a:lnSpc>
        <a:spcBef>
          <a:spcPts val="1120"/>
        </a:spcBef>
        <a:buFont typeface="Arial" pitchFamily="34" charset="0"/>
        <a:buNone/>
        <a:defRPr lang="en-US" sz="21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918406" indent="0" algn="l" defTabSz="1218900" rtl="0" eaLnBrk="1" latinLnBrk="0" hangingPunct="1">
        <a:lnSpc>
          <a:spcPct val="95000"/>
        </a:lnSpc>
        <a:spcBef>
          <a:spcPts val="1120"/>
        </a:spcBef>
        <a:buFont typeface="Arial" pitchFamily="34" charset="0"/>
        <a:buNone/>
        <a:defRPr lang="en-US" sz="19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068651" indent="0" algn="l" defTabSz="1218900" rtl="0" eaLnBrk="1" latinLnBrk="0" hangingPunct="1">
        <a:lnSpc>
          <a:spcPct val="95000"/>
        </a:lnSpc>
        <a:spcBef>
          <a:spcPts val="1120"/>
        </a:spcBef>
        <a:buFont typeface="Arial" pitchFamily="34" charset="0"/>
        <a:buNone/>
        <a:defRPr lang="en-US" sz="19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3351960" indent="-304720" algn="l" defTabSz="12189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13" indent="-304720" algn="l" defTabSz="12189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60" indent="-304720" algn="l" defTabSz="12189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0" algn="l" defTabSz="12189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12189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00" algn="l" defTabSz="12189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6" algn="l" defTabSz="12189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8" algn="l" defTabSz="12189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40" algn="l" defTabSz="12189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3" algn="l" defTabSz="12189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9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9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65285" y="4005064"/>
            <a:ext cx="11120203" cy="859640"/>
          </a:xfrm>
        </p:spPr>
        <p:txBody>
          <a:bodyPr>
            <a:normAutofit fontScale="90000"/>
          </a:bodyPr>
          <a:lstStyle/>
          <a:p>
            <a:r>
              <a:rPr lang="en-US" sz="7200" dirty="0" smtClean="0"/>
              <a:t>Spring framework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Bharani Chennu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June 10, 2015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430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452676"/>
            <a:ext cx="11127317" cy="694641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 &lt;</a:t>
            </a:r>
            <a:r>
              <a:rPr lang="en-US" sz="1900" dirty="0" err="1">
                <a:solidFill>
                  <a:srgbClr val="343434"/>
                </a:solidFill>
              </a:rPr>
              <a:t>c</a:t>
            </a:r>
            <a:r>
              <a:rPr lang="en-US" sz="1900" dirty="0" err="1" smtClean="0">
                <a:solidFill>
                  <a:srgbClr val="343434"/>
                </a:solidFill>
              </a:rPr>
              <a:t>ontext:component-scan</a:t>
            </a:r>
            <a:r>
              <a:rPr lang="en-US" sz="1900" dirty="0" smtClean="0">
                <a:solidFill>
                  <a:srgbClr val="343434"/>
                </a:solidFill>
              </a:rPr>
              <a:t>&gt; - </a:t>
            </a:r>
            <a:r>
              <a:rPr lang="en-US" sz="1900" dirty="0" err="1" smtClean="0">
                <a:solidFill>
                  <a:srgbClr val="343434"/>
                </a:solidFill>
              </a:rPr>
              <a:t>Autoscan</a:t>
            </a:r>
            <a:endParaRPr lang="en-US" sz="1900" dirty="0">
              <a:solidFill>
                <a:srgbClr val="34343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5069" y="1147315"/>
            <a:ext cx="10775295" cy="4986068"/>
          </a:xfrm>
          <a:prstGeom prst="rect">
            <a:avLst/>
          </a:prstGeom>
        </p:spPr>
        <p:txBody>
          <a:bodyPr lIns="121904" tIns="60952" rIns="121904" bIns="60952"/>
          <a:lstStyle/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@</a:t>
            </a:r>
            <a:r>
              <a:rPr lang="en-US" sz="1600" dirty="0"/>
              <a:t>Component – generic and can be used across application. </a:t>
            </a:r>
          </a:p>
          <a:p>
            <a:r>
              <a:rPr lang="en-US" sz="1600" dirty="0"/>
              <a:t>@Service – annotate classes at service layer level. </a:t>
            </a:r>
          </a:p>
          <a:p>
            <a:r>
              <a:rPr lang="en-US" sz="1600" dirty="0"/>
              <a:t>@Controller – annotate classes at presentation layers level, mainly used in Spring </a:t>
            </a:r>
            <a:r>
              <a:rPr lang="en-US" sz="1600" dirty="0" smtClean="0"/>
              <a:t>MVC</a:t>
            </a:r>
            <a:endParaRPr lang="en-US" sz="1600" dirty="0"/>
          </a:p>
          <a:p>
            <a:r>
              <a:rPr lang="en-US" sz="1600" dirty="0"/>
              <a:t>@Repository – annotate classes at persistence layer, which will act as database repository. </a:t>
            </a:r>
          </a:p>
          <a:p>
            <a:endParaRPr lang="en-US" sz="1600" dirty="0" smtClean="0"/>
          </a:p>
          <a:p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highlight>
                  <a:srgbClr val="E8F2FE"/>
                </a:highlight>
                <a:latin typeface="Consolas"/>
              </a:rPr>
              <a:t>context:component-scan</a:t>
            </a:r>
            <a:r>
              <a:rPr lang="en-US" sz="1600" dirty="0">
                <a:solidFill>
                  <a:srgbClr val="3F7F7F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7F007F"/>
                </a:solidFill>
                <a:highlight>
                  <a:srgbClr val="E8F2FE"/>
                </a:highlight>
                <a:latin typeface="Consolas"/>
              </a:rPr>
              <a:t>base-package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"comp"</a:t>
            </a:r>
            <a:r>
              <a:rPr lang="en-US" sz="1600" i="1" dirty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&gt;&lt;/</a:t>
            </a:r>
            <a:r>
              <a:rPr lang="en-US" sz="1600" i="1" dirty="0" err="1">
                <a:solidFill>
                  <a:srgbClr val="3F7F7F"/>
                </a:solidFill>
                <a:highlight>
                  <a:srgbClr val="E8F2FE"/>
                </a:highlight>
                <a:latin typeface="Consolas"/>
              </a:rPr>
              <a:t>context:component-scan</a:t>
            </a:r>
            <a:r>
              <a:rPr lang="en-US" sz="1600" i="1" dirty="0" smtClean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&gt;</a:t>
            </a:r>
          </a:p>
          <a:p>
            <a:pPr marL="0" indent="0">
              <a:buNone/>
            </a:pPr>
            <a:endParaRPr lang="en-US" sz="1600" i="1" dirty="0" smtClean="0">
              <a:solidFill>
                <a:srgbClr val="008080"/>
              </a:solidFill>
              <a:highlight>
                <a:srgbClr val="E8F2FE"/>
              </a:highlight>
              <a:latin typeface="Consolas"/>
            </a:endParaRPr>
          </a:p>
          <a:p>
            <a:r>
              <a:rPr lang="en-US" sz="1600" i="1" dirty="0" smtClean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This is different from </a:t>
            </a:r>
            <a:r>
              <a:rPr lang="en-US" sz="1600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highlight>
                  <a:srgbClr val="E8F2FE"/>
                </a:highlight>
                <a:latin typeface="Consolas"/>
              </a:rPr>
              <a:t>context:annotation-config</a:t>
            </a:r>
            <a:r>
              <a:rPr lang="en-US" sz="1600" dirty="0" smtClean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/&gt; which is for @</a:t>
            </a:r>
            <a:r>
              <a:rPr lang="en-US" sz="1600" dirty="0" err="1" smtClean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Autowired</a:t>
            </a:r>
            <a:r>
              <a:rPr lang="en-US" sz="1600" dirty="0" smtClean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45720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233" y="1220564"/>
            <a:ext cx="10130723" cy="2592497"/>
          </a:xfrm>
        </p:spPr>
        <p:txBody>
          <a:bodyPr/>
          <a:lstStyle/>
          <a:p>
            <a:r>
              <a:rPr lang="en-US" dirty="0" smtClean="0"/>
              <a:t>Spring AOP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93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452676"/>
            <a:ext cx="11127317" cy="694641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Aspect </a:t>
            </a:r>
            <a:r>
              <a:rPr lang="en-US" sz="1900" dirty="0">
                <a:solidFill>
                  <a:srgbClr val="343434"/>
                </a:solidFill>
              </a:rPr>
              <a:t>O</a:t>
            </a:r>
            <a:r>
              <a:rPr lang="en-US" sz="1900" dirty="0" smtClean="0">
                <a:solidFill>
                  <a:srgbClr val="343434"/>
                </a:solidFill>
              </a:rPr>
              <a:t>riented Programming</a:t>
            </a:r>
            <a:endParaRPr lang="en-US" sz="1900" dirty="0">
              <a:solidFill>
                <a:srgbClr val="34343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5069" y="1147315"/>
            <a:ext cx="10775295" cy="4986068"/>
          </a:xfrm>
          <a:prstGeom prst="rect">
            <a:avLst/>
          </a:prstGeom>
        </p:spPr>
        <p:txBody>
          <a:bodyPr lIns="121904" tIns="60952" rIns="121904" bIns="60952"/>
          <a:lstStyle/>
          <a:p>
            <a:endParaRPr lang="en-US" sz="1600" b="1" dirty="0" smtClean="0">
              <a:solidFill>
                <a:schemeClr val="accent1"/>
              </a:solidFill>
            </a:endParaRPr>
          </a:p>
          <a:p>
            <a:r>
              <a:rPr lang="en-US" sz="1600" b="1" dirty="0" smtClean="0">
                <a:solidFill>
                  <a:schemeClr val="accent1"/>
                </a:solidFill>
              </a:rPr>
              <a:t>Aspect</a:t>
            </a:r>
          </a:p>
          <a:p>
            <a:r>
              <a:rPr lang="en-US" sz="1600" b="1" dirty="0" smtClean="0">
                <a:solidFill>
                  <a:schemeClr val="accent1"/>
                </a:solidFill>
              </a:rPr>
              <a:t>Advice</a:t>
            </a:r>
          </a:p>
          <a:p>
            <a:r>
              <a:rPr lang="en-US" sz="1600" b="1" dirty="0" err="1" smtClean="0">
                <a:solidFill>
                  <a:schemeClr val="accent1"/>
                </a:solidFill>
              </a:rPr>
              <a:t>Joinpoint</a:t>
            </a:r>
            <a:endParaRPr lang="en-US" sz="1600" b="1" dirty="0" smtClean="0">
              <a:solidFill>
                <a:schemeClr val="accent1"/>
              </a:solidFill>
            </a:endParaRPr>
          </a:p>
          <a:p>
            <a:r>
              <a:rPr lang="en-US" sz="1600" b="1" dirty="0" err="1" smtClean="0">
                <a:solidFill>
                  <a:schemeClr val="accent1"/>
                </a:solidFill>
              </a:rPr>
              <a:t>Pointcut</a:t>
            </a:r>
            <a:endParaRPr lang="en-US" sz="1600" b="1" dirty="0" smtClean="0">
              <a:solidFill>
                <a:schemeClr val="accent1"/>
              </a:solidFill>
            </a:endParaRPr>
          </a:p>
          <a:p>
            <a:r>
              <a:rPr lang="en-US" sz="1600" b="1" dirty="0" smtClean="0">
                <a:solidFill>
                  <a:schemeClr val="accent1"/>
                </a:solidFill>
              </a:rPr>
              <a:t>Target</a:t>
            </a:r>
          </a:p>
          <a:p>
            <a:r>
              <a:rPr lang="en-US" sz="1600" b="1" dirty="0" smtClean="0">
                <a:solidFill>
                  <a:schemeClr val="accent1"/>
                </a:solidFill>
              </a:rPr>
              <a:t>Proxy</a:t>
            </a:r>
          </a:p>
          <a:p>
            <a:r>
              <a:rPr lang="en-US" sz="1600" b="1" dirty="0" smtClean="0">
                <a:solidFill>
                  <a:schemeClr val="accent1"/>
                </a:solidFill>
              </a:rPr>
              <a:t>Weaving – Spring does it at run-time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b="1" dirty="0" smtClean="0">
                <a:solidFill>
                  <a:schemeClr val="accent1"/>
                </a:solidFill>
              </a:rPr>
              <a:t>Types of advice –  </a:t>
            </a:r>
            <a:r>
              <a:rPr lang="en-US" sz="1600" b="1" dirty="0" smtClean="0"/>
              <a:t>After finally, After returning , After Throwing  , Before , Around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508594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452676"/>
            <a:ext cx="11127317" cy="694641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Aspect – Transaction management</a:t>
            </a:r>
            <a:endParaRPr lang="en-US" sz="1900" dirty="0">
              <a:solidFill>
                <a:srgbClr val="34343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5069" y="1147315"/>
            <a:ext cx="10775295" cy="4986068"/>
          </a:xfrm>
          <a:prstGeom prst="rect">
            <a:avLst/>
          </a:prstGeom>
        </p:spPr>
        <p:txBody>
          <a:bodyPr lIns="121904" tIns="60952" rIns="121904" bIns="60952"/>
          <a:lstStyle/>
          <a:p>
            <a:r>
              <a:rPr lang="en-US" sz="1600" i="1" dirty="0">
                <a:solidFill>
                  <a:schemeClr val="tx2"/>
                </a:solidFill>
              </a:rPr>
              <a:t>@Aspect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endParaRPr lang="en-US" sz="1600" dirty="0" smtClean="0">
              <a:solidFill>
                <a:schemeClr val="tx2"/>
              </a:solidFill>
            </a:endParaRPr>
          </a:p>
          <a:p>
            <a:r>
              <a:rPr lang="en-US" sz="1600" dirty="0" smtClean="0">
                <a:solidFill>
                  <a:schemeClr val="tx2"/>
                </a:solidFill>
              </a:rPr>
              <a:t>public </a:t>
            </a:r>
            <a:r>
              <a:rPr lang="en-US" sz="1600" dirty="0">
                <a:solidFill>
                  <a:schemeClr val="tx2"/>
                </a:solidFill>
              </a:rPr>
              <a:t>class </a:t>
            </a:r>
            <a:r>
              <a:rPr lang="en-US" sz="1600" dirty="0" err="1">
                <a:solidFill>
                  <a:schemeClr val="tx2"/>
                </a:solidFill>
              </a:rPr>
              <a:t>SystemArchitecture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{</a:t>
            </a:r>
          </a:p>
          <a:p>
            <a:r>
              <a:rPr lang="en-US" sz="1600" i="1" dirty="0">
                <a:solidFill>
                  <a:schemeClr val="tx2"/>
                </a:solidFill>
              </a:rPr>
              <a:t>@Pointcut("execution(* com.xyz.someapp..service.*.*(..))")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endParaRPr lang="en-US" sz="1600" dirty="0" smtClean="0">
              <a:solidFill>
                <a:schemeClr val="tx2"/>
              </a:solidFill>
            </a:endParaRPr>
          </a:p>
          <a:p>
            <a:r>
              <a:rPr lang="en-US" sz="1600" dirty="0" smtClean="0">
                <a:solidFill>
                  <a:schemeClr val="tx2"/>
                </a:solidFill>
              </a:rPr>
              <a:t>public </a:t>
            </a:r>
            <a:r>
              <a:rPr lang="en-US" sz="1600" dirty="0">
                <a:solidFill>
                  <a:schemeClr val="tx2"/>
                </a:solidFill>
              </a:rPr>
              <a:t>void </a:t>
            </a:r>
            <a:r>
              <a:rPr lang="en-US" sz="1600" dirty="0" err="1">
                <a:solidFill>
                  <a:schemeClr val="tx2"/>
                </a:solidFill>
              </a:rPr>
              <a:t>businessService</a:t>
            </a:r>
            <a:r>
              <a:rPr lang="en-US" sz="1600" dirty="0">
                <a:solidFill>
                  <a:schemeClr val="tx2"/>
                </a:solidFill>
              </a:rPr>
              <a:t>() </a:t>
            </a:r>
            <a:r>
              <a:rPr lang="en-US" sz="1600" dirty="0" smtClean="0">
                <a:solidFill>
                  <a:schemeClr val="tx2"/>
                </a:solidFill>
              </a:rPr>
              <a:t>{}</a:t>
            </a:r>
          </a:p>
          <a:p>
            <a:r>
              <a:rPr lang="en-US" sz="1600" b="1" dirty="0" smtClean="0">
                <a:solidFill>
                  <a:schemeClr val="tx2"/>
                </a:solidFill>
              </a:rPr>
              <a:t>}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aop:config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&gt; 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aop:advisor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pointcut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="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com.xyz.someapp.SystemArchitecture.businessService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()" advice-ref="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tx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-advice"/&gt; &lt;/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aop:config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&gt; 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tx:advice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id="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tx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-advice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"&gt;</a:t>
            </a:r>
          </a:p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tx:attributes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&gt; &lt;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tx:method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name="*" propagation="REQUIRED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"/&gt;</a:t>
            </a:r>
          </a:p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&lt;/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tx:attributes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&gt;</a:t>
            </a:r>
          </a:p>
          <a:p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&lt;/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tx:advice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&gt;</a:t>
            </a:r>
            <a:endParaRPr lang="en-US"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03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233" y="1220564"/>
            <a:ext cx="10130723" cy="2592497"/>
          </a:xfrm>
        </p:spPr>
        <p:txBody>
          <a:bodyPr/>
          <a:lstStyle/>
          <a:p>
            <a:r>
              <a:rPr lang="en-US" dirty="0" smtClean="0"/>
              <a:t>Spring DAO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46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452676"/>
            <a:ext cx="11127317" cy="694641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Spring DAO with JDBC</a:t>
            </a:r>
            <a:endParaRPr lang="en-US" sz="1900" dirty="0">
              <a:solidFill>
                <a:srgbClr val="34343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5069" y="1147315"/>
            <a:ext cx="10775295" cy="4986068"/>
          </a:xfrm>
          <a:prstGeom prst="rect">
            <a:avLst/>
          </a:prstGeom>
        </p:spPr>
        <p:txBody>
          <a:bodyPr lIns="121904" tIns="60952" rIns="121904" bIns="60952"/>
          <a:lstStyle/>
          <a:p>
            <a:endParaRPr lang="en-US" sz="1600" b="1" dirty="0" smtClean="0">
              <a:solidFill>
                <a:schemeClr val="accent1"/>
              </a:solidFill>
            </a:endParaRPr>
          </a:p>
          <a:p>
            <a:r>
              <a:rPr lang="en-US" sz="1600" dirty="0"/>
              <a:t>Spring's data access framework addresses common difficulties developers face when working with databases in </a:t>
            </a:r>
            <a:r>
              <a:rPr lang="en-US" sz="1600" dirty="0" smtClean="0"/>
              <a:t>applications</a:t>
            </a:r>
            <a:r>
              <a:rPr lang="en-US" sz="1600" dirty="0"/>
              <a:t> </a:t>
            </a:r>
            <a:r>
              <a:rPr lang="en-US" sz="1600" dirty="0" smtClean="0"/>
              <a:t>such as :</a:t>
            </a:r>
          </a:p>
          <a:p>
            <a:endParaRPr lang="en-US" sz="1600" b="1" dirty="0" smtClean="0">
              <a:solidFill>
                <a:schemeClr val="accent1"/>
              </a:solidFill>
            </a:endParaRPr>
          </a:p>
          <a:p>
            <a:r>
              <a:rPr lang="en-US" sz="1600" b="1" dirty="0"/>
              <a:t>Resource management</a:t>
            </a:r>
            <a:r>
              <a:rPr lang="en-US" sz="1600" dirty="0"/>
              <a:t> - automatically acquiring and releasing database </a:t>
            </a:r>
            <a:r>
              <a:rPr lang="en-US" sz="1600" dirty="0" smtClean="0"/>
              <a:t>resources</a:t>
            </a:r>
          </a:p>
          <a:p>
            <a:r>
              <a:rPr lang="en-US" sz="1600" b="1" dirty="0"/>
              <a:t>Exception handling</a:t>
            </a:r>
            <a:r>
              <a:rPr lang="en-US" sz="1600" dirty="0"/>
              <a:t> - translating data access related exception to a Spring data access </a:t>
            </a:r>
            <a:r>
              <a:rPr lang="en-US" sz="1600" dirty="0" smtClean="0"/>
              <a:t>hierarchy</a:t>
            </a:r>
          </a:p>
          <a:p>
            <a:r>
              <a:rPr lang="en-US" sz="1600" b="1" dirty="0"/>
              <a:t>Abstraction</a:t>
            </a:r>
            <a:r>
              <a:rPr lang="en-US" sz="1600" dirty="0"/>
              <a:t> for BLOB and CLOB handling</a:t>
            </a:r>
            <a:endParaRPr lang="en-US" sz="1600" b="1" dirty="0" smtClean="0">
              <a:solidFill>
                <a:schemeClr val="accent1"/>
              </a:solidFill>
            </a:endParaRP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b="1" dirty="0" smtClean="0">
                <a:solidFill>
                  <a:schemeClr val="accent1"/>
                </a:solidFill>
              </a:rPr>
              <a:t>JDBC – </a:t>
            </a:r>
            <a:r>
              <a:rPr lang="en-US" sz="1600" b="1" dirty="0" err="1" smtClean="0">
                <a:solidFill>
                  <a:schemeClr val="accent1"/>
                </a:solidFill>
              </a:rPr>
              <a:t>JdbcTemplate</a:t>
            </a:r>
            <a:endParaRPr lang="en-US" sz="16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1600" b="1" dirty="0" smtClean="0">
              <a:solidFill>
                <a:schemeClr val="accent1"/>
              </a:solidFill>
            </a:endParaRPr>
          </a:p>
          <a:p>
            <a:r>
              <a:rPr lang="en-US" sz="1600" b="1" dirty="0" err="1" smtClean="0">
                <a:solidFill>
                  <a:schemeClr val="accent1"/>
                </a:solidFill>
              </a:rPr>
              <a:t>int</a:t>
            </a:r>
            <a:r>
              <a:rPr lang="en-US" sz="1600" b="1" dirty="0" smtClean="0">
                <a:solidFill>
                  <a:schemeClr val="accent1"/>
                </a:solidFill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</a:rPr>
              <a:t>rowCount</a:t>
            </a:r>
            <a:r>
              <a:rPr lang="en-US" sz="1600" b="1" dirty="0">
                <a:solidFill>
                  <a:schemeClr val="accent1"/>
                </a:solidFill>
              </a:rPr>
              <a:t> = </a:t>
            </a:r>
            <a:r>
              <a:rPr lang="en-US" sz="1600" b="1" dirty="0" err="1">
                <a:solidFill>
                  <a:schemeClr val="accent1"/>
                </a:solidFill>
              </a:rPr>
              <a:t>this.jdbcTemplate.queryForObject</a:t>
            </a:r>
            <a:r>
              <a:rPr lang="en-US" sz="1600" b="1" dirty="0">
                <a:solidFill>
                  <a:schemeClr val="accent1"/>
                </a:solidFill>
              </a:rPr>
              <a:t>("select count(*) from </a:t>
            </a:r>
            <a:r>
              <a:rPr lang="en-US" sz="1600" b="1" dirty="0" err="1">
                <a:solidFill>
                  <a:schemeClr val="accent1"/>
                </a:solidFill>
              </a:rPr>
              <a:t>t_actor</a:t>
            </a:r>
            <a:r>
              <a:rPr lang="en-US" sz="1600" b="1" dirty="0">
                <a:solidFill>
                  <a:schemeClr val="accent1"/>
                </a:solidFill>
              </a:rPr>
              <a:t>", </a:t>
            </a:r>
            <a:r>
              <a:rPr lang="en-US" sz="1600" b="1" dirty="0" err="1">
                <a:solidFill>
                  <a:schemeClr val="accent1"/>
                </a:solidFill>
              </a:rPr>
              <a:t>Integer.class</a:t>
            </a:r>
            <a:r>
              <a:rPr lang="en-US" sz="1600" b="1" dirty="0">
                <a:solidFill>
                  <a:schemeClr val="accent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054211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233" y="1220564"/>
            <a:ext cx="10130723" cy="2592497"/>
          </a:xfrm>
        </p:spPr>
        <p:txBody>
          <a:bodyPr/>
          <a:lstStyle/>
          <a:p>
            <a:r>
              <a:rPr lang="en-US" dirty="0" smtClean="0"/>
              <a:t>Spring 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605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452676"/>
            <a:ext cx="11127317" cy="694641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Spring integration with hibernate</a:t>
            </a:r>
            <a:endParaRPr lang="en-US" sz="1900" dirty="0">
              <a:solidFill>
                <a:srgbClr val="34343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5069" y="1147315"/>
            <a:ext cx="10775295" cy="4986068"/>
          </a:xfrm>
          <a:prstGeom prst="rect">
            <a:avLst/>
          </a:prstGeom>
        </p:spPr>
        <p:txBody>
          <a:bodyPr lIns="121904" tIns="60952" rIns="121904" bIns="60952"/>
          <a:lstStyle/>
          <a:p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highlight>
                  <a:srgbClr val="D4D4D4"/>
                </a:highlight>
                <a:latin typeface="Consolas"/>
              </a:rPr>
              <a:t>bean </a:t>
            </a:r>
            <a:r>
              <a:rPr lang="en-US" sz="1600" dirty="0">
                <a:solidFill>
                  <a:srgbClr val="7F007F"/>
                </a:solidFill>
                <a:highlight>
                  <a:srgbClr val="D4D4D4"/>
                </a:highlight>
                <a:latin typeface="Consolas"/>
              </a:rPr>
              <a:t>id</a:t>
            </a:r>
            <a:r>
              <a:rPr lang="en-US" sz="160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highlight>
                  <a:srgbClr val="D4D4D4"/>
                </a:highlight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highlight>
                  <a:srgbClr val="D4D4D4"/>
                </a:highlight>
                <a:latin typeface="Consolas"/>
              </a:rPr>
              <a:t>dataSource</a:t>
            </a:r>
            <a:r>
              <a:rPr lang="en-US" sz="1600" i="1" dirty="0">
                <a:solidFill>
                  <a:srgbClr val="2A00FF"/>
                </a:solidFill>
                <a:highlight>
                  <a:srgbClr val="D4D4D4"/>
                </a:highlight>
                <a:latin typeface="Consolas"/>
              </a:rPr>
              <a:t>" </a:t>
            </a:r>
            <a:r>
              <a:rPr lang="en-US" sz="1600" i="1" dirty="0">
                <a:solidFill>
                  <a:srgbClr val="7F007F"/>
                </a:solidFill>
                <a:highlight>
                  <a:srgbClr val="D4D4D4"/>
                </a:highlight>
                <a:latin typeface="Consolas"/>
              </a:rPr>
              <a:t>class</a:t>
            </a:r>
            <a:r>
              <a:rPr lang="en-US" sz="1600" i="1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highlight>
                  <a:srgbClr val="D4D4D4"/>
                </a:highlight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highlight>
                  <a:srgbClr val="D4D4D4"/>
                </a:highlight>
                <a:latin typeface="Consolas"/>
              </a:rPr>
              <a:t>org.springframework.jdbc.datasource.DriverManagerDataSource</a:t>
            </a:r>
            <a:r>
              <a:rPr lang="en-US" sz="1600" i="1" dirty="0">
                <a:solidFill>
                  <a:srgbClr val="2A00FF"/>
                </a:solidFill>
                <a:highlight>
                  <a:srgbClr val="D4D4D4"/>
                </a:highlight>
                <a:latin typeface="Consolas"/>
              </a:rPr>
              <a:t>"</a:t>
            </a:r>
            <a:r>
              <a:rPr lang="en-US" sz="1600" i="1" dirty="0">
                <a:solidFill>
                  <a:srgbClr val="008080"/>
                </a:solidFill>
                <a:highlight>
                  <a:srgbClr val="D4D4D4"/>
                </a:highlight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property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driverClassName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value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"${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jdbc.driverClassName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}"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/&gt;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property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url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value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"${jdbc.url}" </a:t>
            </a:r>
            <a:r>
              <a:rPr lang="en-US" sz="1600" i="1" dirty="0" smtClean="0">
                <a:solidFill>
                  <a:srgbClr val="008080"/>
                </a:solidFill>
                <a:latin typeface="Consolas"/>
              </a:rPr>
              <a:t>/&gt;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property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smtClean="0">
                <a:solidFill>
                  <a:srgbClr val="2A00FF"/>
                </a:solidFill>
                <a:latin typeface="Consolas"/>
              </a:rPr>
              <a:t>username“     </a:t>
            </a:r>
            <a:r>
              <a:rPr lang="en-US" sz="1600" i="1" dirty="0" smtClean="0">
                <a:solidFill>
                  <a:srgbClr val="7F007F"/>
                </a:solidFill>
                <a:latin typeface="Consolas"/>
              </a:rPr>
              <a:t>value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"${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jdbc.username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}"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/&gt;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property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"password"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value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"${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jdbc.password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}" </a:t>
            </a:r>
            <a:r>
              <a:rPr lang="en-US" sz="1600" i="1" dirty="0" smtClean="0">
                <a:solidFill>
                  <a:srgbClr val="008080"/>
                </a:solidFill>
                <a:latin typeface="Consolas"/>
              </a:rPr>
              <a:t>/&gt;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highlight>
                  <a:srgbClr val="D4D4D4"/>
                </a:highlight>
                <a:latin typeface="Consolas"/>
              </a:rPr>
              <a:t>bean</a:t>
            </a:r>
            <a:r>
              <a:rPr lang="en-US" sz="1600" dirty="0" smtClean="0">
                <a:solidFill>
                  <a:srgbClr val="008080"/>
                </a:solidFill>
                <a:highlight>
                  <a:srgbClr val="D4D4D4"/>
                </a:highlight>
                <a:latin typeface="Consolas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sessionFactory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</a:p>
          <a:p>
            <a:r>
              <a:rPr lang="en-US" sz="1600" dirty="0">
                <a:latin typeface="Consolas"/>
              </a:rPr>
              <a:t>   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"org.springframework.orm.hibernate4.LocalSessionFactoryBean"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property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dataSource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ref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dataSource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/&gt;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property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configLocation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value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classpath:hibernate.cfg.xml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 smtClean="0">
                <a:solidFill>
                  <a:srgbClr val="008080"/>
                </a:solidFill>
                <a:latin typeface="Consolas"/>
              </a:rPr>
              <a:t>/&gt; </a:t>
            </a:r>
            <a:r>
              <a:rPr lang="en-US" sz="1600" dirty="0" smtClean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</a:t>
            </a:r>
            <a:r>
              <a:rPr lang="en-US" sz="1600" dirty="0" smtClean="0">
                <a:solidFill>
                  <a:srgbClr val="008080"/>
                </a:solidFill>
                <a:latin typeface="Consolas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userDao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class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comp.orm.UserDAOImpl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constructor-</a:t>
            </a:r>
            <a:r>
              <a:rPr lang="en-US" sz="1600" dirty="0" err="1">
                <a:solidFill>
                  <a:srgbClr val="3F7F7F"/>
                </a:solidFill>
                <a:latin typeface="Consolas"/>
              </a:rPr>
              <a:t>arg</a:t>
            </a:r>
            <a:r>
              <a:rPr lang="en-US" sz="1600" dirty="0" smtClean="0">
                <a:solidFill>
                  <a:srgbClr val="008080"/>
                </a:solidFill>
                <a:latin typeface="Consolas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ref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bean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sessionFactory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 smtClean="0">
                <a:solidFill>
                  <a:srgbClr val="008080"/>
                </a:solidFill>
                <a:latin typeface="Consolas"/>
              </a:rPr>
              <a:t>/&gt;   </a:t>
            </a:r>
            <a:r>
              <a:rPr lang="en-US" sz="1600" dirty="0" smtClean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constructor-</a:t>
            </a:r>
            <a:r>
              <a:rPr lang="en-US" sz="1600" dirty="0" err="1">
                <a:solidFill>
                  <a:srgbClr val="3F7F7F"/>
                </a:solidFill>
                <a:latin typeface="Consolas"/>
              </a:rPr>
              <a:t>arg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29049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233" y="1220564"/>
            <a:ext cx="10130723" cy="2592497"/>
          </a:xfrm>
        </p:spPr>
        <p:txBody>
          <a:bodyPr/>
          <a:lstStyle/>
          <a:p>
            <a:r>
              <a:rPr lang="en-US" dirty="0" smtClean="0"/>
              <a:t>Spring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739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260657"/>
            <a:ext cx="11127317" cy="975783"/>
          </a:xfrm>
        </p:spPr>
        <p:txBody>
          <a:bodyPr/>
          <a:lstStyle/>
          <a:p>
            <a:endParaRPr lang="en-US" sz="1900" dirty="0">
              <a:solidFill>
                <a:srgbClr val="343434"/>
              </a:solidFill>
            </a:endParaRPr>
          </a:p>
        </p:txBody>
      </p:sp>
      <p:pic>
        <p:nvPicPr>
          <p:cNvPr id="4098" name="Picture 2" descr="http://3.bp.blogspot.com/-FeuNvZ3F84U/UuTtgkl7dNI/AAAAAAAACIg/gdkn6UqUteM/s1600/rest_web_services_spring_mvc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96" y="340240"/>
            <a:ext cx="10663881" cy="57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4436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260657"/>
            <a:ext cx="11127317" cy="975783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SPRING MODULES</a:t>
            </a:r>
            <a:endParaRPr lang="en-US" sz="1900" dirty="0">
              <a:solidFill>
                <a:srgbClr val="343434"/>
              </a:solidFill>
            </a:endParaRPr>
          </a:p>
        </p:txBody>
      </p:sp>
      <p:pic>
        <p:nvPicPr>
          <p:cNvPr id="1028" name="Picture 4" descr="http://docs.spring.io/spring-framework/docs/1.2.x/reference/images/spring-overvie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78" y="1136822"/>
            <a:ext cx="9230497" cy="465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163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452676"/>
            <a:ext cx="11127317" cy="694641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Configure Spring for a J2EE </a:t>
            </a:r>
            <a:r>
              <a:rPr lang="en-US" sz="1900" dirty="0" err="1" smtClean="0">
                <a:solidFill>
                  <a:srgbClr val="343434"/>
                </a:solidFill>
              </a:rPr>
              <a:t>webapp</a:t>
            </a:r>
            <a:r>
              <a:rPr lang="en-US" sz="1900" dirty="0" smtClean="0">
                <a:solidFill>
                  <a:srgbClr val="343434"/>
                </a:solidFill>
              </a:rPr>
              <a:t> [ web.xml ]</a:t>
            </a:r>
            <a:endParaRPr lang="en-US" sz="1900" dirty="0">
              <a:solidFill>
                <a:srgbClr val="34343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5069" y="1147315"/>
            <a:ext cx="10775295" cy="4986068"/>
          </a:xfrm>
          <a:prstGeom prst="rect">
            <a:avLst/>
          </a:prstGeom>
        </p:spPr>
        <p:txBody>
          <a:bodyPr lIns="121904" tIns="60952" rIns="121904" bIns="60952"/>
          <a:lstStyle/>
          <a:p>
            <a:pPr marL="0" indent="0">
              <a:buClrTx/>
              <a:buNone/>
            </a:pPr>
            <a:r>
              <a:rPr lang="en-US" sz="1600" dirty="0" smtClean="0"/>
              <a:t>&lt;web-app&gt;</a:t>
            </a:r>
          </a:p>
          <a:p>
            <a:r>
              <a:rPr lang="en-US" sz="1600" dirty="0"/>
              <a:t> &lt;</a:t>
            </a:r>
            <a:r>
              <a:rPr lang="en-US" sz="1600" dirty="0" smtClean="0"/>
              <a:t>servlet&gt;  </a:t>
            </a:r>
            <a:r>
              <a:rPr lang="en-US" sz="1600" dirty="0"/>
              <a:t>&lt;servlet-name&gt;dispatcher&lt;/servlet-name&gt;</a:t>
            </a:r>
          </a:p>
          <a:p>
            <a:r>
              <a:rPr lang="en-US" sz="1600" dirty="0"/>
              <a:t>        &lt;servlet-class&gt;</a:t>
            </a:r>
          </a:p>
          <a:p>
            <a:r>
              <a:rPr lang="en-US" sz="1600" b="1" dirty="0"/>
              <a:t>               org.springframework.web.servlet.DispatcherServlet</a:t>
            </a:r>
          </a:p>
          <a:p>
            <a:r>
              <a:rPr lang="en-US" sz="1600" dirty="0"/>
              <a:t>        &lt;/servlet-class</a:t>
            </a:r>
            <a:r>
              <a:rPr lang="en-US" sz="1600" dirty="0" smtClean="0"/>
              <a:t>&gt;      </a:t>
            </a:r>
          </a:p>
          <a:p>
            <a:r>
              <a:rPr lang="en-US" sz="1600" dirty="0" smtClean="0"/>
              <a:t>  </a:t>
            </a:r>
            <a:r>
              <a:rPr lang="en-US" sz="1600" dirty="0"/>
              <a:t>&lt;load-on-startup&gt;1&lt;/load-on-startup&gt;</a:t>
            </a:r>
          </a:p>
          <a:p>
            <a:r>
              <a:rPr lang="en-US" sz="1600" dirty="0"/>
              <a:t>  &lt;/servlet</a:t>
            </a:r>
            <a:r>
              <a:rPr lang="en-US" sz="1600" dirty="0" smtClean="0"/>
              <a:t>&gt; </a:t>
            </a:r>
            <a:endParaRPr lang="en-US" sz="1600" dirty="0"/>
          </a:p>
          <a:p>
            <a:r>
              <a:rPr lang="en-US" sz="1600" dirty="0"/>
              <a:t>  &lt;servlet-mapping&gt;</a:t>
            </a:r>
          </a:p>
          <a:p>
            <a:r>
              <a:rPr lang="en-US" sz="1600" dirty="0"/>
              <a:t> &lt;servlet-name&gt;dispatcher&lt;/servlet-name&gt;</a:t>
            </a:r>
          </a:p>
          <a:p>
            <a:r>
              <a:rPr lang="en-US" sz="1600" dirty="0"/>
              <a:t>        &lt;url-pattern&gt;/&lt;/url-pattern&gt;</a:t>
            </a:r>
          </a:p>
          <a:p>
            <a:r>
              <a:rPr lang="en-US" sz="1600" dirty="0"/>
              <a:t>  &lt;/servlet-mapping&gt;</a:t>
            </a:r>
            <a:endParaRPr lang="en-US" sz="1600" dirty="0" smtClean="0"/>
          </a:p>
          <a:p>
            <a:pPr marL="0" indent="0">
              <a:buClrTx/>
              <a:buNone/>
            </a:pPr>
            <a:r>
              <a:rPr lang="en-US" sz="1600" dirty="0" smtClean="0"/>
              <a:t>&lt;/web-app&gt;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54154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452676"/>
            <a:ext cx="11127317" cy="694641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Spring MVC Controller</a:t>
            </a:r>
            <a:endParaRPr lang="en-US" sz="1900" dirty="0">
              <a:solidFill>
                <a:srgbClr val="34343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5069" y="1147315"/>
            <a:ext cx="10775295" cy="4986068"/>
          </a:xfrm>
          <a:prstGeom prst="rect">
            <a:avLst/>
          </a:prstGeom>
        </p:spPr>
        <p:txBody>
          <a:bodyPr lIns="121904" tIns="60952" rIns="121904" bIns="60952"/>
          <a:lstStyle/>
          <a:p>
            <a:endParaRPr lang="en-US" sz="1600" dirty="0"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646464"/>
                </a:solidFill>
                <a:latin typeface="Consolas"/>
              </a:rPr>
              <a:t>@Controller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UserController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{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646464"/>
                </a:solidFill>
                <a:latin typeface="Consolas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nsolas"/>
              </a:rPr>
              <a:t>Autowired</a:t>
            </a:r>
            <a:endParaRPr lang="en-US" sz="1600" dirty="0">
              <a:solidFill>
                <a:srgbClr val="646464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UserDAO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userDao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;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646464"/>
                </a:solidFill>
                <a:latin typeface="Consolas"/>
              </a:rPr>
              <a:t>@</a:t>
            </a:r>
            <a:r>
              <a:rPr lang="en-US" sz="1600" dirty="0" err="1">
                <a:solidFill>
                  <a:srgbClr val="646464"/>
                </a:solidFill>
                <a:latin typeface="Consolas"/>
              </a:rPr>
              <a:t>RequestMapping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(value=</a:t>
            </a:r>
            <a:r>
              <a:rPr lang="en-US" sz="1600" dirty="0">
                <a:solidFill>
                  <a:srgbClr val="2A00FF"/>
                </a:solidFill>
                <a:latin typeface="Consolas"/>
              </a:rPr>
              <a:t>"/user.do"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ModelAndView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home() 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{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ModelAndView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model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ModelAndView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"hello"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model.addObject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2A00FF"/>
                </a:solidFill>
                <a:latin typeface="Consolas"/>
              </a:rPr>
              <a:t>userList</a:t>
            </a:r>
            <a:r>
              <a:rPr lang="en-US" sz="16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listUsers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model;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pPr marL="0" indent="0">
              <a:buNone/>
            </a:pPr>
            <a:r>
              <a:rPr lang="en-US" sz="1600" dirty="0"/>
              <a:t>}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76282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233" y="1220564"/>
            <a:ext cx="10130723" cy="2592497"/>
          </a:xfrm>
        </p:spPr>
        <p:txBody>
          <a:bodyPr/>
          <a:lstStyle/>
          <a:p>
            <a:r>
              <a:rPr lang="en-US" dirty="0" smtClean="0"/>
              <a:t>Spring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591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260657"/>
            <a:ext cx="11127317" cy="975783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Spring REST</a:t>
            </a:r>
            <a:endParaRPr lang="en-US" sz="1900" dirty="0">
              <a:solidFill>
                <a:srgbClr val="343434"/>
              </a:solidFill>
            </a:endParaRPr>
          </a:p>
        </p:txBody>
      </p:sp>
      <p:pic>
        <p:nvPicPr>
          <p:cNvPr id="5122" name="Picture 2" descr="http://1.bp.blogspot.com/-xsjZw0Yg3Ww/UuT9h7xubUI/AAAAAAAACIw/iA24HP558KA/s1600/rest_web_services_spring_mvc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79" y="1532238"/>
            <a:ext cx="8432371" cy="446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6760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1602" y="2209801"/>
            <a:ext cx="11451815" cy="2772492"/>
          </a:xfrm>
        </p:spPr>
        <p:txBody>
          <a:bodyPr/>
          <a:lstStyle/>
          <a:p>
            <a:r>
              <a:rPr lang="en-US" sz="8800" dirty="0"/>
              <a:t>              Q&amp;A</a:t>
            </a:r>
          </a:p>
        </p:txBody>
      </p:sp>
    </p:spTree>
    <p:extLst>
      <p:ext uri="{BB962C8B-B14F-4D97-AF65-F5344CB8AC3E}">
        <p14:creationId xmlns:p14="http://schemas.microsoft.com/office/powerpoint/2010/main" val="320878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835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5233" y="1220564"/>
            <a:ext cx="10130723" cy="2592497"/>
          </a:xfrm>
        </p:spPr>
        <p:txBody>
          <a:bodyPr/>
          <a:lstStyle/>
          <a:p>
            <a:r>
              <a:rPr lang="en-US" dirty="0" smtClean="0"/>
              <a:t>Spring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579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452676"/>
            <a:ext cx="11127317" cy="694641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Core Concepts</a:t>
            </a:r>
            <a:endParaRPr lang="en-US" sz="1900" dirty="0">
              <a:solidFill>
                <a:srgbClr val="34343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5069" y="1147315"/>
            <a:ext cx="10775295" cy="4986068"/>
          </a:xfrm>
          <a:prstGeom prst="rect">
            <a:avLst/>
          </a:prstGeom>
        </p:spPr>
        <p:txBody>
          <a:bodyPr lIns="121904" tIns="60952" rIns="121904" bIns="60952"/>
          <a:lstStyle/>
          <a:p>
            <a:pPr marL="0" indent="0">
              <a:buClrTx/>
              <a:buNone/>
            </a:pPr>
            <a:endParaRPr lang="en-US" sz="1600" dirty="0" smtClean="0"/>
          </a:p>
          <a:p>
            <a:pPr marL="0" indent="0">
              <a:buClrTx/>
              <a:buNone/>
            </a:pPr>
            <a:r>
              <a:rPr lang="en-US" sz="1600" dirty="0" smtClean="0">
                <a:solidFill>
                  <a:schemeClr val="accent6"/>
                </a:solidFill>
              </a:rPr>
              <a:t>Dependency Injection or Inversion of control </a:t>
            </a:r>
          </a:p>
          <a:p>
            <a:pPr marL="0" indent="0">
              <a:buClrTx/>
              <a:buNone/>
            </a:pPr>
            <a:endParaRPr lang="en-US" sz="1600" dirty="0">
              <a:solidFill>
                <a:schemeClr val="accent6"/>
              </a:solidFill>
            </a:endParaRPr>
          </a:p>
          <a:p>
            <a:pPr marL="0" indent="0">
              <a:buClrTx/>
              <a:buNone/>
            </a:pPr>
            <a:r>
              <a:rPr lang="en-US" sz="1600" dirty="0" err="1" smtClean="0">
                <a:solidFill>
                  <a:schemeClr val="accent6"/>
                </a:solidFill>
              </a:rPr>
              <a:t>BeanFactory</a:t>
            </a:r>
            <a:r>
              <a:rPr lang="en-US" sz="1600" dirty="0" smtClean="0">
                <a:solidFill>
                  <a:schemeClr val="accent6"/>
                </a:solidFill>
              </a:rPr>
              <a:t> </a:t>
            </a:r>
          </a:p>
          <a:p>
            <a:pPr marL="0" indent="0">
              <a:buClrTx/>
              <a:buNone/>
            </a:pPr>
            <a:endParaRPr lang="en-US" sz="1600" dirty="0">
              <a:solidFill>
                <a:schemeClr val="accent6"/>
              </a:solidFill>
            </a:endParaRPr>
          </a:p>
          <a:p>
            <a:pPr marL="0" indent="0">
              <a:buClrTx/>
              <a:buNone/>
            </a:pPr>
            <a:r>
              <a:rPr lang="en-US" sz="1600" dirty="0" err="1" smtClean="0">
                <a:solidFill>
                  <a:schemeClr val="accent6"/>
                </a:solidFill>
              </a:rPr>
              <a:t>ApplicationContext</a:t>
            </a:r>
            <a:endParaRPr lang="en-US" sz="1600" dirty="0" smtClean="0">
              <a:solidFill>
                <a:schemeClr val="accent6"/>
              </a:solidFill>
            </a:endParaRPr>
          </a:p>
          <a:p>
            <a:pPr marL="0" indent="0">
              <a:buClrTx/>
              <a:buNone/>
            </a:pPr>
            <a:endParaRPr lang="en-US" sz="1600" dirty="0">
              <a:solidFill>
                <a:schemeClr val="accent6"/>
              </a:solidFill>
            </a:endParaRPr>
          </a:p>
          <a:p>
            <a:pPr marL="0" indent="0">
              <a:buClrTx/>
              <a:buNone/>
            </a:pPr>
            <a:r>
              <a:rPr lang="en-US" sz="1600" dirty="0" smtClean="0">
                <a:solidFill>
                  <a:schemeClr val="accent6"/>
                </a:solidFill>
              </a:rPr>
              <a:t>Spring Container</a:t>
            </a:r>
          </a:p>
          <a:p>
            <a:pPr marL="0" indent="0">
              <a:buClrTx/>
              <a:buNone/>
            </a:pPr>
            <a:endParaRPr lang="en-US" sz="1600" dirty="0">
              <a:solidFill>
                <a:schemeClr val="accent6"/>
              </a:solidFill>
            </a:endParaRPr>
          </a:p>
          <a:p>
            <a:pPr marL="0" indent="0">
              <a:buClrTx/>
              <a:buNone/>
            </a:pPr>
            <a:r>
              <a:rPr lang="en-US" sz="1600" dirty="0" smtClean="0">
                <a:solidFill>
                  <a:schemeClr val="accent6"/>
                </a:solidFill>
              </a:rPr>
              <a:t>Bean</a:t>
            </a:r>
          </a:p>
          <a:p>
            <a:pPr marL="0" indent="0">
              <a:buClrTx/>
              <a:buNone/>
            </a:pPr>
            <a:endParaRPr lang="en-US" sz="16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9140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260657"/>
            <a:ext cx="11127317" cy="975783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Types of Dependency Injection</a:t>
            </a:r>
            <a:endParaRPr lang="en-US" sz="1900" dirty="0">
              <a:solidFill>
                <a:srgbClr val="343434"/>
              </a:solidFill>
            </a:endParaRPr>
          </a:p>
        </p:txBody>
      </p:sp>
      <p:pic>
        <p:nvPicPr>
          <p:cNvPr id="5122" name="Picture 2" descr="http://dev.anyframejava.org/docs.en/anyframe/plugin/essential/core/1.0.1/reference/image/core/spring/ioc-dependencyinje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68" y="1235675"/>
            <a:ext cx="8513805" cy="464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410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260657"/>
            <a:ext cx="11127317" cy="975783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How Spring works </a:t>
            </a:r>
            <a:r>
              <a:rPr lang="en-US" sz="1900" dirty="0">
                <a:solidFill>
                  <a:srgbClr val="343434"/>
                </a:solidFill>
              </a:rPr>
              <a:t> </a:t>
            </a:r>
            <a:r>
              <a:rPr lang="en-US" sz="1900" dirty="0" smtClean="0">
                <a:solidFill>
                  <a:srgbClr val="343434"/>
                </a:solidFill>
              </a:rPr>
              <a:t>and Spring Container</a:t>
            </a:r>
            <a:endParaRPr lang="en-US" sz="1900" dirty="0">
              <a:solidFill>
                <a:srgbClr val="343434"/>
              </a:solidFill>
            </a:endParaRPr>
          </a:p>
        </p:txBody>
      </p:sp>
      <p:pic>
        <p:nvPicPr>
          <p:cNvPr id="2050" name="Picture 2" descr="container mag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84" y="1161535"/>
            <a:ext cx="8130745" cy="43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58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260657"/>
            <a:ext cx="11127317" cy="975783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Bean scopes -singleton [default] ,prototype , request , session ,</a:t>
            </a:r>
            <a:r>
              <a:rPr lang="en-US" sz="1900" dirty="0" err="1" smtClean="0">
                <a:solidFill>
                  <a:srgbClr val="343434"/>
                </a:solidFill>
              </a:rPr>
              <a:t>globalSession</a:t>
            </a:r>
            <a:r>
              <a:rPr lang="en-US" sz="1900" dirty="0" smtClean="0">
                <a:solidFill>
                  <a:srgbClr val="343434"/>
                </a:solidFill>
              </a:rPr>
              <a:t> </a:t>
            </a:r>
            <a:endParaRPr lang="en-US" sz="1900" dirty="0">
              <a:solidFill>
                <a:srgbClr val="343434"/>
              </a:solidFill>
            </a:endParaRPr>
          </a:p>
        </p:txBody>
      </p:sp>
      <p:pic>
        <p:nvPicPr>
          <p:cNvPr id="3" name="Picture 2" descr="http://jobs4times.com/J4T/java/spring/spimg/img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63" y="1421027"/>
            <a:ext cx="8933934" cy="465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013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260657"/>
            <a:ext cx="11127317" cy="975783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 </a:t>
            </a:r>
            <a:r>
              <a:rPr lang="en-US" sz="1900" dirty="0" err="1" smtClean="0">
                <a:solidFill>
                  <a:srgbClr val="343434"/>
                </a:solidFill>
              </a:rPr>
              <a:t>Autowiring</a:t>
            </a:r>
            <a:endParaRPr lang="en-US" sz="1900" dirty="0">
              <a:solidFill>
                <a:srgbClr val="343434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30" y="1198605"/>
            <a:ext cx="9823621" cy="473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98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980" y="452676"/>
            <a:ext cx="11127317" cy="694641"/>
          </a:xfrm>
        </p:spPr>
        <p:txBody>
          <a:bodyPr/>
          <a:lstStyle/>
          <a:p>
            <a:r>
              <a:rPr lang="en-US" sz="1900" dirty="0" smtClean="0">
                <a:solidFill>
                  <a:srgbClr val="343434"/>
                </a:solidFill>
              </a:rPr>
              <a:t> Bean configuration with xml </a:t>
            </a:r>
            <a:endParaRPr lang="en-US" sz="1900" dirty="0">
              <a:solidFill>
                <a:srgbClr val="34343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75069" y="1147315"/>
            <a:ext cx="10775295" cy="4986068"/>
          </a:xfrm>
          <a:prstGeom prst="rect">
            <a:avLst/>
          </a:prstGeom>
        </p:spPr>
        <p:txBody>
          <a:bodyPr lIns="121904" tIns="60952" rIns="121904" bIns="60952"/>
          <a:lstStyle/>
          <a:p>
            <a:r>
              <a:rPr lang="en-US" sz="1600" dirty="0">
                <a:solidFill>
                  <a:srgbClr val="3F5FBF"/>
                </a:solidFill>
                <a:latin typeface="Consolas"/>
              </a:rPr>
              <a:t>&lt;!-- this bean can only be used as a parent for another --&gt;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"parental"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abstract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"true"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property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"message"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value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"CISCO Systems"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/&gt;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</a:t>
            </a:r>
            <a:r>
              <a:rPr lang="en-US" sz="1600" dirty="0" smtClean="0">
                <a:solidFill>
                  <a:srgbClr val="008080"/>
                </a:solidFill>
                <a:latin typeface="Consolas"/>
              </a:rPr>
              <a:t>&gt;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helloFactory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class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core.HelloWorldBeanFact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factory-method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createInstance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600" dirty="0">
                <a:solidFill>
                  <a:srgbClr val="3F5FBF"/>
                </a:solidFill>
                <a:latin typeface="Consolas"/>
              </a:rPr>
              <a:t>&lt;!-- setter injection --&gt;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"hello"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class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core.HelloWorldBean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 err="1">
                <a:solidFill>
                  <a:srgbClr val="7F007F"/>
                </a:solidFill>
                <a:latin typeface="Consolas"/>
              </a:rPr>
              <a:t>autowire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byType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7F007F"/>
                </a:solidFill>
                <a:latin typeface="Consolas"/>
              </a:rPr>
              <a:t>parent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"parental"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dirty="0">
                <a:solidFill>
                  <a:srgbClr val="3F5FBF"/>
                </a:solidFill>
                <a:latin typeface="Consolas"/>
              </a:rPr>
              <a:t>&lt;!--   &lt;property name="message" value="CISCO"/&gt;--&gt;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3F5FBF"/>
                </a:solidFill>
                <a:latin typeface="Consolas"/>
              </a:rPr>
              <a:t>&lt;!--   &lt;property name="help" </a:t>
            </a:r>
            <a:r>
              <a:rPr lang="en-US" sz="1600" u="sng" dirty="0">
                <a:solidFill>
                  <a:srgbClr val="3F5FBF"/>
                </a:solidFill>
                <a:latin typeface="Consolas"/>
              </a:rPr>
              <a:t>ref="help"&gt;&lt;/property&gt;--&gt;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bean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64613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heme 2015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Blue theme 2015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isco Green and Blue Origin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Cisco Green and Blue Origin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New Cisco Theme Orange">
  <a:themeElements>
    <a:clrScheme name="Cisco Warm Palette 2013">
      <a:dk1>
        <a:srgbClr val="000000"/>
      </a:dk1>
      <a:lt1>
        <a:srgbClr val="FFFFFF"/>
      </a:lt1>
      <a:dk2>
        <a:srgbClr val="272848"/>
      </a:dk2>
      <a:lt2>
        <a:srgbClr val="FFFFFF"/>
      </a:lt2>
      <a:accent1>
        <a:srgbClr val="272A48"/>
      </a:accent1>
      <a:accent2>
        <a:srgbClr val="52526D"/>
      </a:accent2>
      <a:accent3>
        <a:srgbClr val="A8A8B6"/>
      </a:accent3>
      <a:accent4>
        <a:srgbClr val="E64E25"/>
      </a:accent4>
      <a:accent5>
        <a:srgbClr val="C0353A"/>
      </a:accent5>
      <a:accent6>
        <a:srgbClr val="582D42"/>
      </a:accent6>
      <a:hlink>
        <a:srgbClr val="C0353A"/>
      </a:hlink>
      <a:folHlink>
        <a:srgbClr val="E64E25"/>
      </a:folHlink>
    </a:clrScheme>
    <a:fontScheme name="Cisco 2014">
      <a:majorFont>
        <a:latin typeface="CiscoSansTT Extra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2_Cisco Green and Blue Origin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VCTE Test Stages 2013 05 18 v1-2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000"/>
          </a:srgbClr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4445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theme 2015 16x9.thmx</Template>
  <TotalTime>7966</TotalTime>
  <Words>696</Words>
  <Application>Microsoft Office PowerPoint</Application>
  <PresentationFormat>Custom</PresentationFormat>
  <Paragraphs>141</Paragraphs>
  <Slides>25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Blue theme 2015 16x9</vt:lpstr>
      <vt:lpstr>1_Blue theme 2015 16x9</vt:lpstr>
      <vt:lpstr>Cisco Green and Blue Original</vt:lpstr>
      <vt:lpstr>1_Cisco Green and Blue Original</vt:lpstr>
      <vt:lpstr>New Cisco Theme Orange</vt:lpstr>
      <vt:lpstr>2_Cisco Green and Blue Original</vt:lpstr>
      <vt:lpstr>VCTE Test Stages 2013 05 18 v1-2</vt:lpstr>
      <vt:lpstr>Spring framework</vt:lpstr>
      <vt:lpstr>SPRING MODULES</vt:lpstr>
      <vt:lpstr>Spring Core</vt:lpstr>
      <vt:lpstr>Core Concepts</vt:lpstr>
      <vt:lpstr>Types of Dependency Injection</vt:lpstr>
      <vt:lpstr>How Spring works  and Spring Container</vt:lpstr>
      <vt:lpstr>Bean scopes -singleton [default] ,prototype , request , session ,globalSession </vt:lpstr>
      <vt:lpstr> Autowiring</vt:lpstr>
      <vt:lpstr> Bean configuration with xml </vt:lpstr>
      <vt:lpstr> &lt;context:component-scan&gt; - Autoscan</vt:lpstr>
      <vt:lpstr>Spring AOP</vt:lpstr>
      <vt:lpstr>Aspect Oriented Programming</vt:lpstr>
      <vt:lpstr>Aspect – Transaction management</vt:lpstr>
      <vt:lpstr>Spring DAO</vt:lpstr>
      <vt:lpstr>Spring DAO with JDBC</vt:lpstr>
      <vt:lpstr>Spring ORM</vt:lpstr>
      <vt:lpstr>Spring integration with hibernate</vt:lpstr>
      <vt:lpstr>Spring MVC</vt:lpstr>
      <vt:lpstr>PowerPoint Presentation</vt:lpstr>
      <vt:lpstr>Configure Spring for a J2EE webapp [ web.xml ]</vt:lpstr>
      <vt:lpstr>Spring MVC Controller</vt:lpstr>
      <vt:lpstr>Spring REST</vt:lpstr>
      <vt:lpstr>Spring REST</vt:lpstr>
      <vt:lpstr>              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VCI CI/CD Pipeline – For VCI Development</dc:title>
  <dc:creator>Chris Dunn (chrisdun)</dc:creator>
  <cp:lastModifiedBy>bchennu</cp:lastModifiedBy>
  <cp:revision>300</cp:revision>
  <dcterms:created xsi:type="dcterms:W3CDTF">2014-11-06T21:28:51Z</dcterms:created>
  <dcterms:modified xsi:type="dcterms:W3CDTF">2015-06-10T07:55:03Z</dcterms:modified>
</cp:coreProperties>
</file>